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9" r:id="rId2"/>
    <p:sldId id="272" r:id="rId3"/>
    <p:sldId id="273" r:id="rId4"/>
    <p:sldId id="274" r:id="rId5"/>
    <p:sldId id="288" r:id="rId6"/>
    <p:sldId id="266" r:id="rId7"/>
    <p:sldId id="293" r:id="rId8"/>
    <p:sldId id="263" r:id="rId9"/>
    <p:sldId id="290" r:id="rId10"/>
    <p:sldId id="284" r:id="rId11"/>
    <p:sldId id="297" r:id="rId12"/>
    <p:sldId id="264" r:id="rId13"/>
    <p:sldId id="278" r:id="rId14"/>
    <p:sldId id="296" r:id="rId15"/>
    <p:sldId id="265" r:id="rId16"/>
    <p:sldId id="285" r:id="rId17"/>
    <p:sldId id="267" r:id="rId18"/>
    <p:sldId id="280" r:id="rId19"/>
    <p:sldId id="281" r:id="rId20"/>
    <p:sldId id="289" r:id="rId21"/>
    <p:sldId id="291" r:id="rId22"/>
    <p:sldId id="294" r:id="rId23"/>
    <p:sldId id="287" r:id="rId24"/>
    <p:sldId id="295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SemiBold" panose="00000700000000000000" pitchFamily="2" charset="0"/>
      <p:bold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5" roundtripDataSignature="AMtx7miTmABT2k9KdkK2JqxquGoSBSK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7"/>
    <a:srgbClr val="00D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1A63CD-1F05-476D-84A7-25EF5FC4089A}">
  <a:tblStyle styleId="{1D1A63CD-1F05-476D-84A7-25EF5FC408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>
      <p:cViewPr varScale="1">
        <p:scale>
          <a:sx n="151" d="100"/>
          <a:sy n="151" d="100"/>
        </p:scale>
        <p:origin x="354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5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6;p30"/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7;p34"/>
          <p:cNvSpPr/>
          <p:nvPr userDrawn="1"/>
        </p:nvSpPr>
        <p:spPr>
          <a:xfrm>
            <a:off x="-6377" y="-1518"/>
            <a:ext cx="7681866" cy="5146505"/>
          </a:xfrm>
          <a:custGeom>
            <a:avLst/>
            <a:gdLst>
              <a:gd name="connsiteX0" fmla="*/ 0 w 5703047"/>
              <a:gd name="connsiteY0" fmla="*/ 0 h 5157676"/>
              <a:gd name="connsiteX1" fmla="*/ 5703047 w 5703047"/>
              <a:gd name="connsiteY1" fmla="*/ 21378 h 5157676"/>
              <a:gd name="connsiteX2" fmla="*/ 3463122 w 5703047"/>
              <a:gd name="connsiteY2" fmla="*/ 5157676 h 5157676"/>
              <a:gd name="connsiteX3" fmla="*/ 0 w 5703047"/>
              <a:gd name="connsiteY3" fmla="*/ 5143500 h 5157676"/>
              <a:gd name="connsiteX4" fmla="*/ 0 w 5703047"/>
              <a:gd name="connsiteY4" fmla="*/ 0 h 5157676"/>
              <a:gd name="connsiteX0" fmla="*/ 0 w 5703047"/>
              <a:gd name="connsiteY0" fmla="*/ 0 h 5157676"/>
              <a:gd name="connsiteX1" fmla="*/ 5703047 w 5703047"/>
              <a:gd name="connsiteY1" fmla="*/ 14261 h 5157676"/>
              <a:gd name="connsiteX2" fmla="*/ 3463122 w 5703047"/>
              <a:gd name="connsiteY2" fmla="*/ 5157676 h 5157676"/>
              <a:gd name="connsiteX3" fmla="*/ 0 w 5703047"/>
              <a:gd name="connsiteY3" fmla="*/ 5143500 h 5157676"/>
              <a:gd name="connsiteX4" fmla="*/ 0 w 5703047"/>
              <a:gd name="connsiteY4" fmla="*/ 0 h 5157676"/>
              <a:gd name="connsiteX0" fmla="*/ 0 w 7679485"/>
              <a:gd name="connsiteY0" fmla="*/ 0 h 5145815"/>
              <a:gd name="connsiteX1" fmla="*/ 7679485 w 7679485"/>
              <a:gd name="connsiteY1" fmla="*/ 2400 h 5145815"/>
              <a:gd name="connsiteX2" fmla="*/ 5439560 w 7679485"/>
              <a:gd name="connsiteY2" fmla="*/ 5145815 h 5145815"/>
              <a:gd name="connsiteX3" fmla="*/ 1976438 w 7679485"/>
              <a:gd name="connsiteY3" fmla="*/ 5131639 h 5145815"/>
              <a:gd name="connsiteX4" fmla="*/ 0 w 7679485"/>
              <a:gd name="connsiteY4" fmla="*/ 0 h 5145815"/>
              <a:gd name="connsiteX0" fmla="*/ 0 w 7677104"/>
              <a:gd name="connsiteY0" fmla="*/ 0 h 5143442"/>
              <a:gd name="connsiteX1" fmla="*/ 7677104 w 7677104"/>
              <a:gd name="connsiteY1" fmla="*/ 27 h 5143442"/>
              <a:gd name="connsiteX2" fmla="*/ 5437179 w 7677104"/>
              <a:gd name="connsiteY2" fmla="*/ 5143442 h 5143442"/>
              <a:gd name="connsiteX3" fmla="*/ 1974057 w 7677104"/>
              <a:gd name="connsiteY3" fmla="*/ 5129266 h 5143442"/>
              <a:gd name="connsiteX4" fmla="*/ 0 w 7677104"/>
              <a:gd name="connsiteY4" fmla="*/ 0 h 5143442"/>
              <a:gd name="connsiteX0" fmla="*/ 0 w 7624716"/>
              <a:gd name="connsiteY0" fmla="*/ 11834 h 5143415"/>
              <a:gd name="connsiteX1" fmla="*/ 7624716 w 7624716"/>
              <a:gd name="connsiteY1" fmla="*/ 0 h 5143415"/>
              <a:gd name="connsiteX2" fmla="*/ 5384791 w 7624716"/>
              <a:gd name="connsiteY2" fmla="*/ 5143415 h 5143415"/>
              <a:gd name="connsiteX3" fmla="*/ 1921669 w 7624716"/>
              <a:gd name="connsiteY3" fmla="*/ 5129239 h 5143415"/>
              <a:gd name="connsiteX4" fmla="*/ 0 w 7624716"/>
              <a:gd name="connsiteY4" fmla="*/ 11834 h 51434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1971675 w 7674722"/>
              <a:gd name="connsiteY3" fmla="*/ 5131639 h 5145815"/>
              <a:gd name="connsiteX4" fmla="*/ 0 w 7674722"/>
              <a:gd name="connsiteY4" fmla="*/ 0 h 51458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7144 w 7674722"/>
              <a:gd name="connsiteY3" fmla="*/ 5122151 h 5145815"/>
              <a:gd name="connsiteX4" fmla="*/ 0 w 7674722"/>
              <a:gd name="connsiteY4" fmla="*/ 0 h 51458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7144 w 7674722"/>
              <a:gd name="connsiteY3" fmla="*/ 5124523 h 5145815"/>
              <a:gd name="connsiteX4" fmla="*/ 0 w 7674722"/>
              <a:gd name="connsiteY4" fmla="*/ 0 h 5145815"/>
              <a:gd name="connsiteX0" fmla="*/ 0 w 7674722"/>
              <a:gd name="connsiteY0" fmla="*/ 0 h 5129210"/>
              <a:gd name="connsiteX1" fmla="*/ 7674722 w 7674722"/>
              <a:gd name="connsiteY1" fmla="*/ 2400 h 5129210"/>
              <a:gd name="connsiteX2" fmla="*/ 5444322 w 7674722"/>
              <a:gd name="connsiteY2" fmla="*/ 5129210 h 5129210"/>
              <a:gd name="connsiteX3" fmla="*/ 7144 w 7674722"/>
              <a:gd name="connsiteY3" fmla="*/ 5124523 h 5129210"/>
              <a:gd name="connsiteX4" fmla="*/ 0 w 7674722"/>
              <a:gd name="connsiteY4" fmla="*/ 0 h 5129210"/>
              <a:gd name="connsiteX0" fmla="*/ 0 w 7674722"/>
              <a:gd name="connsiteY0" fmla="*/ 0 h 5126838"/>
              <a:gd name="connsiteX1" fmla="*/ 7674722 w 7674722"/>
              <a:gd name="connsiteY1" fmla="*/ 2400 h 5126838"/>
              <a:gd name="connsiteX2" fmla="*/ 5444322 w 7674722"/>
              <a:gd name="connsiteY2" fmla="*/ 5126838 h 5126838"/>
              <a:gd name="connsiteX3" fmla="*/ 7144 w 7674722"/>
              <a:gd name="connsiteY3" fmla="*/ 5124523 h 5126838"/>
              <a:gd name="connsiteX4" fmla="*/ 0 w 7674722"/>
              <a:gd name="connsiteY4" fmla="*/ 0 h 5126838"/>
              <a:gd name="connsiteX0" fmla="*/ 0 w 7672341"/>
              <a:gd name="connsiteY0" fmla="*/ 0 h 5126838"/>
              <a:gd name="connsiteX1" fmla="*/ 7672341 w 7672341"/>
              <a:gd name="connsiteY1" fmla="*/ 40354 h 5126838"/>
              <a:gd name="connsiteX2" fmla="*/ 5444322 w 7672341"/>
              <a:gd name="connsiteY2" fmla="*/ 5126838 h 5126838"/>
              <a:gd name="connsiteX3" fmla="*/ 7144 w 7672341"/>
              <a:gd name="connsiteY3" fmla="*/ 5124523 h 5126838"/>
              <a:gd name="connsiteX4" fmla="*/ 0 w 7672341"/>
              <a:gd name="connsiteY4" fmla="*/ 0 h 5126838"/>
              <a:gd name="connsiteX0" fmla="*/ 0 w 7681866"/>
              <a:gd name="connsiteY0" fmla="*/ 0 h 5126838"/>
              <a:gd name="connsiteX1" fmla="*/ 7681866 w 7681866"/>
              <a:gd name="connsiteY1" fmla="*/ 2400 h 5126838"/>
              <a:gd name="connsiteX2" fmla="*/ 5444322 w 7681866"/>
              <a:gd name="connsiteY2" fmla="*/ 5126838 h 5126838"/>
              <a:gd name="connsiteX3" fmla="*/ 7144 w 7681866"/>
              <a:gd name="connsiteY3" fmla="*/ 5124523 h 5126838"/>
              <a:gd name="connsiteX4" fmla="*/ 0 w 7681866"/>
              <a:gd name="connsiteY4" fmla="*/ 0 h 512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866" h="5126838" extrusionOk="0">
                <a:moveTo>
                  <a:pt x="0" y="0"/>
                </a:moveTo>
                <a:lnTo>
                  <a:pt x="7681866" y="2400"/>
                </a:lnTo>
                <a:lnTo>
                  <a:pt x="5444322" y="5126838"/>
                </a:lnTo>
                <a:lnTo>
                  <a:pt x="7144" y="5124523"/>
                </a:lnTo>
                <a:cubicBezTo>
                  <a:pt x="4763" y="3417139"/>
                  <a:pt x="2381" y="1707384"/>
                  <a:pt x="0" y="0"/>
                </a:cubicBezTo>
                <a:close/>
              </a:path>
            </a:pathLst>
          </a:custGeom>
          <a:solidFill>
            <a:srgbClr val="00A657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8;p34"/>
          <p:cNvSpPr/>
          <p:nvPr userDrawn="1"/>
        </p:nvSpPr>
        <p:spPr>
          <a:xfrm>
            <a:off x="5776574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30;p34"/>
          <p:cNvSpPr txBox="1">
            <a:spLocks noGrp="1"/>
          </p:cNvSpPr>
          <p:nvPr>
            <p:ph type="subTitle" idx="1"/>
          </p:nvPr>
        </p:nvSpPr>
        <p:spPr>
          <a:xfrm>
            <a:off x="460018" y="2715766"/>
            <a:ext cx="569615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  <p:pic>
        <p:nvPicPr>
          <p:cNvPr id="25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429138"/>
            <a:ext cx="2071702" cy="443538"/>
          </a:xfrm>
          <a:prstGeom prst="rect">
            <a:avLst/>
          </a:prstGeom>
          <a:noFill/>
        </p:spPr>
      </p:pic>
      <p:sp>
        <p:nvSpPr>
          <p:cNvPr id="26" name="Google Shape;29;p34"/>
          <p:cNvSpPr txBox="1">
            <a:spLocks noGrp="1"/>
          </p:cNvSpPr>
          <p:nvPr>
            <p:ph type="ctrTitle"/>
          </p:nvPr>
        </p:nvSpPr>
        <p:spPr>
          <a:xfrm>
            <a:off x="457200" y="985350"/>
            <a:ext cx="5698976" cy="15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e Corpo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19672" cy="51435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6" y="4783735"/>
            <a:ext cx="1440000" cy="308295"/>
          </a:xfrm>
          <a:prstGeom prst="rect">
            <a:avLst/>
          </a:prstGeom>
          <a:noFill/>
        </p:spPr>
      </p:pic>
      <p:sp>
        <p:nvSpPr>
          <p:cNvPr id="9" name="Google Shape;59;p39"/>
          <p:cNvSpPr txBox="1">
            <a:spLocks noGrp="1"/>
          </p:cNvSpPr>
          <p:nvPr>
            <p:ph type="title"/>
          </p:nvPr>
        </p:nvSpPr>
        <p:spPr>
          <a:xfrm>
            <a:off x="2052000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sp>
        <p:nvSpPr>
          <p:cNvPr id="10" name="Google Shape;60;p39"/>
          <p:cNvSpPr txBox="1">
            <a:spLocks noGrp="1"/>
          </p:cNvSpPr>
          <p:nvPr>
            <p:ph type="body" idx="1" hasCustomPrompt="1"/>
          </p:nvPr>
        </p:nvSpPr>
        <p:spPr>
          <a:xfrm>
            <a:off x="2052000" y="1694892"/>
            <a:ext cx="6271863" cy="29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232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rp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0"/>
            <a:ext cx="1619672" cy="51435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83567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8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163" y="4783734"/>
            <a:ext cx="1440000" cy="308295"/>
          </a:xfrm>
          <a:prstGeom prst="rect">
            <a:avLst/>
          </a:prstGeom>
          <a:noFill/>
        </p:spPr>
      </p:pic>
      <p:sp>
        <p:nvSpPr>
          <p:cNvPr id="9" name="Google Shape;60;p39"/>
          <p:cNvSpPr txBox="1">
            <a:spLocks noGrp="1"/>
          </p:cNvSpPr>
          <p:nvPr>
            <p:ph type="body" idx="10" hasCustomPrompt="1"/>
          </p:nvPr>
        </p:nvSpPr>
        <p:spPr>
          <a:xfrm>
            <a:off x="683568" y="1694892"/>
            <a:ext cx="6271862" cy="29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641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rp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0"/>
            <a:ext cx="1619672" cy="51435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83567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8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163" y="4783734"/>
            <a:ext cx="1440000" cy="308295"/>
          </a:xfrm>
          <a:prstGeom prst="rect">
            <a:avLst/>
          </a:prstGeom>
          <a:noFill/>
        </p:spPr>
      </p:pic>
      <p:sp>
        <p:nvSpPr>
          <p:cNvPr id="9" name="Google Shape;60;p39"/>
          <p:cNvSpPr txBox="1">
            <a:spLocks noGrp="1"/>
          </p:cNvSpPr>
          <p:nvPr>
            <p:ph type="body" idx="10" hasCustomPrompt="1"/>
          </p:nvPr>
        </p:nvSpPr>
        <p:spPr>
          <a:xfrm>
            <a:off x="683568" y="1694892"/>
            <a:ext cx="6271862" cy="29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32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rp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8" y="0"/>
            <a:ext cx="1619672" cy="51435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83567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8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163" y="4783734"/>
            <a:ext cx="1440000" cy="308295"/>
          </a:xfrm>
          <a:prstGeom prst="rect">
            <a:avLst/>
          </a:prstGeom>
          <a:noFill/>
        </p:spPr>
      </p:pic>
      <p:sp>
        <p:nvSpPr>
          <p:cNvPr id="9" name="Google Shape;60;p39"/>
          <p:cNvSpPr txBox="1">
            <a:spLocks noGrp="1"/>
          </p:cNvSpPr>
          <p:nvPr>
            <p:ph type="body" idx="10" hasCustomPrompt="1"/>
          </p:nvPr>
        </p:nvSpPr>
        <p:spPr>
          <a:xfrm>
            <a:off x="683568" y="1694892"/>
            <a:ext cx="6271862" cy="29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473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rp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326" y="0"/>
            <a:ext cx="1619674" cy="51435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83567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8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163" y="4783734"/>
            <a:ext cx="1440000" cy="308295"/>
          </a:xfrm>
          <a:prstGeom prst="rect">
            <a:avLst/>
          </a:prstGeom>
          <a:noFill/>
        </p:spPr>
      </p:pic>
      <p:sp>
        <p:nvSpPr>
          <p:cNvPr id="9" name="Google Shape;60;p39"/>
          <p:cNvSpPr txBox="1">
            <a:spLocks noGrp="1"/>
          </p:cNvSpPr>
          <p:nvPr>
            <p:ph type="body" idx="10" hasCustomPrompt="1"/>
          </p:nvPr>
        </p:nvSpPr>
        <p:spPr>
          <a:xfrm>
            <a:off x="683568" y="1694892"/>
            <a:ext cx="6271862" cy="29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976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rp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4000" y="1"/>
            <a:ext cx="1620000" cy="514349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83567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8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163" y="4783734"/>
            <a:ext cx="1440000" cy="308295"/>
          </a:xfrm>
          <a:prstGeom prst="rect">
            <a:avLst/>
          </a:prstGeom>
          <a:noFill/>
        </p:spPr>
      </p:pic>
      <p:sp>
        <p:nvSpPr>
          <p:cNvPr id="9" name="Google Shape;60;p39"/>
          <p:cNvSpPr txBox="1">
            <a:spLocks noGrp="1"/>
          </p:cNvSpPr>
          <p:nvPr>
            <p:ph type="body" idx="10" hasCustomPrompt="1"/>
          </p:nvPr>
        </p:nvSpPr>
        <p:spPr>
          <a:xfrm>
            <a:off x="683568" y="1694892"/>
            <a:ext cx="6271862" cy="29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017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e Se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Fluxograma: Entrada Manual 9"/>
          <p:cNvSpPr/>
          <p:nvPr userDrawn="1"/>
        </p:nvSpPr>
        <p:spPr>
          <a:xfrm rot="16200000" flipV="1">
            <a:off x="1530499" y="-1530051"/>
            <a:ext cx="5143050" cy="8204051"/>
          </a:xfrm>
          <a:prstGeom prst="flowChartManualInput">
            <a:avLst/>
          </a:prstGeom>
          <a:solidFill>
            <a:srgbClr val="00A657">
              <a:alpha val="85098"/>
            </a:srgbClr>
          </a:solidFill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4000" b="0" i="0" u="none" strike="noStrike" cap="none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65819" y="843558"/>
            <a:ext cx="5490357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5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163" y="4783734"/>
            <a:ext cx="1440000" cy="30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89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e Se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Fluxograma: Entrada Manual 9"/>
          <p:cNvSpPr/>
          <p:nvPr userDrawn="1"/>
        </p:nvSpPr>
        <p:spPr>
          <a:xfrm rot="16200000" flipV="1">
            <a:off x="1530726" y="-1530276"/>
            <a:ext cx="5142599" cy="8204051"/>
          </a:xfrm>
          <a:prstGeom prst="flowChartManualInput">
            <a:avLst/>
          </a:prstGeom>
          <a:solidFill>
            <a:srgbClr val="00A657">
              <a:alpha val="85098"/>
            </a:srgbClr>
          </a:solidFill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4000" b="0" i="0" u="none" strike="noStrike" cap="none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65819" y="843558"/>
            <a:ext cx="5490357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6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163" y="4783734"/>
            <a:ext cx="1440000" cy="30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0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e Se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E0B10E55-FF1C-47DF-BB44-177616DD1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4" y="-1"/>
            <a:ext cx="9144014" cy="5143049"/>
          </a:xfrm>
          <a:prstGeom prst="rect">
            <a:avLst/>
          </a:prstGeom>
        </p:spPr>
      </p:pic>
      <p:sp>
        <p:nvSpPr>
          <p:cNvPr id="10" name="Fluxograma: Entrada Manual 9"/>
          <p:cNvSpPr/>
          <p:nvPr userDrawn="1"/>
        </p:nvSpPr>
        <p:spPr>
          <a:xfrm rot="16200000" flipV="1">
            <a:off x="1530726" y="-1530276"/>
            <a:ext cx="5142599" cy="8204051"/>
          </a:xfrm>
          <a:prstGeom prst="flowChartManualInput">
            <a:avLst/>
          </a:prstGeom>
          <a:solidFill>
            <a:srgbClr val="00A657">
              <a:alpha val="85098"/>
            </a:srgbClr>
          </a:solidFill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4000" b="0" i="0" u="none" strike="noStrike" cap="none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65819" y="843558"/>
            <a:ext cx="5490357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6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163" y="4783734"/>
            <a:ext cx="1440000" cy="30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7461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e Seçã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448"/>
            <a:ext cx="9144002" cy="5143051"/>
          </a:xfrm>
          <a:prstGeom prst="rect">
            <a:avLst/>
          </a:prstGeom>
        </p:spPr>
      </p:pic>
      <p:sp>
        <p:nvSpPr>
          <p:cNvPr id="10" name="Fluxograma: Entrada Manual 9"/>
          <p:cNvSpPr/>
          <p:nvPr userDrawn="1"/>
        </p:nvSpPr>
        <p:spPr>
          <a:xfrm rot="16200000" flipV="1">
            <a:off x="1530726" y="-1530276"/>
            <a:ext cx="5142599" cy="8204051"/>
          </a:xfrm>
          <a:prstGeom prst="flowChartManualInput">
            <a:avLst/>
          </a:prstGeom>
          <a:solidFill>
            <a:srgbClr val="00A657">
              <a:alpha val="85098"/>
            </a:srgbClr>
          </a:solidFill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4000" b="0" i="0" u="none" strike="noStrike" cap="none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65819" y="843558"/>
            <a:ext cx="5490357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6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163" y="4783734"/>
            <a:ext cx="1440000" cy="30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677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0538"/>
            <a:ext cx="9144002" cy="5174307"/>
          </a:xfrm>
          <a:prstGeom prst="rect">
            <a:avLst/>
          </a:prstGeom>
        </p:spPr>
      </p:pic>
      <p:sp>
        <p:nvSpPr>
          <p:cNvPr id="10" name="Google Shape;27;p34"/>
          <p:cNvSpPr/>
          <p:nvPr userDrawn="1"/>
        </p:nvSpPr>
        <p:spPr>
          <a:xfrm>
            <a:off x="-6377" y="-1518"/>
            <a:ext cx="7681866" cy="5146505"/>
          </a:xfrm>
          <a:custGeom>
            <a:avLst/>
            <a:gdLst>
              <a:gd name="connsiteX0" fmla="*/ 0 w 5703047"/>
              <a:gd name="connsiteY0" fmla="*/ 0 h 5157676"/>
              <a:gd name="connsiteX1" fmla="*/ 5703047 w 5703047"/>
              <a:gd name="connsiteY1" fmla="*/ 21378 h 5157676"/>
              <a:gd name="connsiteX2" fmla="*/ 3463122 w 5703047"/>
              <a:gd name="connsiteY2" fmla="*/ 5157676 h 5157676"/>
              <a:gd name="connsiteX3" fmla="*/ 0 w 5703047"/>
              <a:gd name="connsiteY3" fmla="*/ 5143500 h 5157676"/>
              <a:gd name="connsiteX4" fmla="*/ 0 w 5703047"/>
              <a:gd name="connsiteY4" fmla="*/ 0 h 5157676"/>
              <a:gd name="connsiteX0" fmla="*/ 0 w 5703047"/>
              <a:gd name="connsiteY0" fmla="*/ 0 h 5157676"/>
              <a:gd name="connsiteX1" fmla="*/ 5703047 w 5703047"/>
              <a:gd name="connsiteY1" fmla="*/ 14261 h 5157676"/>
              <a:gd name="connsiteX2" fmla="*/ 3463122 w 5703047"/>
              <a:gd name="connsiteY2" fmla="*/ 5157676 h 5157676"/>
              <a:gd name="connsiteX3" fmla="*/ 0 w 5703047"/>
              <a:gd name="connsiteY3" fmla="*/ 5143500 h 5157676"/>
              <a:gd name="connsiteX4" fmla="*/ 0 w 5703047"/>
              <a:gd name="connsiteY4" fmla="*/ 0 h 5157676"/>
              <a:gd name="connsiteX0" fmla="*/ 0 w 7679485"/>
              <a:gd name="connsiteY0" fmla="*/ 0 h 5145815"/>
              <a:gd name="connsiteX1" fmla="*/ 7679485 w 7679485"/>
              <a:gd name="connsiteY1" fmla="*/ 2400 h 5145815"/>
              <a:gd name="connsiteX2" fmla="*/ 5439560 w 7679485"/>
              <a:gd name="connsiteY2" fmla="*/ 5145815 h 5145815"/>
              <a:gd name="connsiteX3" fmla="*/ 1976438 w 7679485"/>
              <a:gd name="connsiteY3" fmla="*/ 5131639 h 5145815"/>
              <a:gd name="connsiteX4" fmla="*/ 0 w 7679485"/>
              <a:gd name="connsiteY4" fmla="*/ 0 h 5145815"/>
              <a:gd name="connsiteX0" fmla="*/ 0 w 7677104"/>
              <a:gd name="connsiteY0" fmla="*/ 0 h 5143442"/>
              <a:gd name="connsiteX1" fmla="*/ 7677104 w 7677104"/>
              <a:gd name="connsiteY1" fmla="*/ 27 h 5143442"/>
              <a:gd name="connsiteX2" fmla="*/ 5437179 w 7677104"/>
              <a:gd name="connsiteY2" fmla="*/ 5143442 h 5143442"/>
              <a:gd name="connsiteX3" fmla="*/ 1974057 w 7677104"/>
              <a:gd name="connsiteY3" fmla="*/ 5129266 h 5143442"/>
              <a:gd name="connsiteX4" fmla="*/ 0 w 7677104"/>
              <a:gd name="connsiteY4" fmla="*/ 0 h 5143442"/>
              <a:gd name="connsiteX0" fmla="*/ 0 w 7624716"/>
              <a:gd name="connsiteY0" fmla="*/ 11834 h 5143415"/>
              <a:gd name="connsiteX1" fmla="*/ 7624716 w 7624716"/>
              <a:gd name="connsiteY1" fmla="*/ 0 h 5143415"/>
              <a:gd name="connsiteX2" fmla="*/ 5384791 w 7624716"/>
              <a:gd name="connsiteY2" fmla="*/ 5143415 h 5143415"/>
              <a:gd name="connsiteX3" fmla="*/ 1921669 w 7624716"/>
              <a:gd name="connsiteY3" fmla="*/ 5129239 h 5143415"/>
              <a:gd name="connsiteX4" fmla="*/ 0 w 7624716"/>
              <a:gd name="connsiteY4" fmla="*/ 11834 h 51434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1971675 w 7674722"/>
              <a:gd name="connsiteY3" fmla="*/ 5131639 h 5145815"/>
              <a:gd name="connsiteX4" fmla="*/ 0 w 7674722"/>
              <a:gd name="connsiteY4" fmla="*/ 0 h 51458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7144 w 7674722"/>
              <a:gd name="connsiteY3" fmla="*/ 5122151 h 5145815"/>
              <a:gd name="connsiteX4" fmla="*/ 0 w 7674722"/>
              <a:gd name="connsiteY4" fmla="*/ 0 h 51458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7144 w 7674722"/>
              <a:gd name="connsiteY3" fmla="*/ 5124523 h 5145815"/>
              <a:gd name="connsiteX4" fmla="*/ 0 w 7674722"/>
              <a:gd name="connsiteY4" fmla="*/ 0 h 5145815"/>
              <a:gd name="connsiteX0" fmla="*/ 0 w 7674722"/>
              <a:gd name="connsiteY0" fmla="*/ 0 h 5129210"/>
              <a:gd name="connsiteX1" fmla="*/ 7674722 w 7674722"/>
              <a:gd name="connsiteY1" fmla="*/ 2400 h 5129210"/>
              <a:gd name="connsiteX2" fmla="*/ 5444322 w 7674722"/>
              <a:gd name="connsiteY2" fmla="*/ 5129210 h 5129210"/>
              <a:gd name="connsiteX3" fmla="*/ 7144 w 7674722"/>
              <a:gd name="connsiteY3" fmla="*/ 5124523 h 5129210"/>
              <a:gd name="connsiteX4" fmla="*/ 0 w 7674722"/>
              <a:gd name="connsiteY4" fmla="*/ 0 h 5129210"/>
              <a:gd name="connsiteX0" fmla="*/ 0 w 7674722"/>
              <a:gd name="connsiteY0" fmla="*/ 0 h 5126838"/>
              <a:gd name="connsiteX1" fmla="*/ 7674722 w 7674722"/>
              <a:gd name="connsiteY1" fmla="*/ 2400 h 5126838"/>
              <a:gd name="connsiteX2" fmla="*/ 5444322 w 7674722"/>
              <a:gd name="connsiteY2" fmla="*/ 5126838 h 5126838"/>
              <a:gd name="connsiteX3" fmla="*/ 7144 w 7674722"/>
              <a:gd name="connsiteY3" fmla="*/ 5124523 h 5126838"/>
              <a:gd name="connsiteX4" fmla="*/ 0 w 7674722"/>
              <a:gd name="connsiteY4" fmla="*/ 0 h 5126838"/>
              <a:gd name="connsiteX0" fmla="*/ 0 w 7672341"/>
              <a:gd name="connsiteY0" fmla="*/ 0 h 5126838"/>
              <a:gd name="connsiteX1" fmla="*/ 7672341 w 7672341"/>
              <a:gd name="connsiteY1" fmla="*/ 40354 h 5126838"/>
              <a:gd name="connsiteX2" fmla="*/ 5444322 w 7672341"/>
              <a:gd name="connsiteY2" fmla="*/ 5126838 h 5126838"/>
              <a:gd name="connsiteX3" fmla="*/ 7144 w 7672341"/>
              <a:gd name="connsiteY3" fmla="*/ 5124523 h 5126838"/>
              <a:gd name="connsiteX4" fmla="*/ 0 w 7672341"/>
              <a:gd name="connsiteY4" fmla="*/ 0 h 5126838"/>
              <a:gd name="connsiteX0" fmla="*/ 0 w 7681866"/>
              <a:gd name="connsiteY0" fmla="*/ 0 h 5126838"/>
              <a:gd name="connsiteX1" fmla="*/ 7681866 w 7681866"/>
              <a:gd name="connsiteY1" fmla="*/ 2400 h 5126838"/>
              <a:gd name="connsiteX2" fmla="*/ 5444322 w 7681866"/>
              <a:gd name="connsiteY2" fmla="*/ 5126838 h 5126838"/>
              <a:gd name="connsiteX3" fmla="*/ 7144 w 7681866"/>
              <a:gd name="connsiteY3" fmla="*/ 5124523 h 5126838"/>
              <a:gd name="connsiteX4" fmla="*/ 0 w 7681866"/>
              <a:gd name="connsiteY4" fmla="*/ 0 h 512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866" h="5126838" extrusionOk="0">
                <a:moveTo>
                  <a:pt x="0" y="0"/>
                </a:moveTo>
                <a:lnTo>
                  <a:pt x="7681866" y="2400"/>
                </a:lnTo>
                <a:lnTo>
                  <a:pt x="5444322" y="5126838"/>
                </a:lnTo>
                <a:lnTo>
                  <a:pt x="7144" y="5124523"/>
                </a:lnTo>
                <a:cubicBezTo>
                  <a:pt x="4763" y="3417139"/>
                  <a:pt x="2381" y="1707384"/>
                  <a:pt x="0" y="0"/>
                </a:cubicBezTo>
                <a:close/>
              </a:path>
            </a:pathLst>
          </a:custGeom>
          <a:solidFill>
            <a:srgbClr val="00A657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30;p34"/>
          <p:cNvSpPr txBox="1">
            <a:spLocks noGrp="1"/>
          </p:cNvSpPr>
          <p:nvPr>
            <p:ph type="subTitle" idx="1"/>
          </p:nvPr>
        </p:nvSpPr>
        <p:spPr>
          <a:xfrm>
            <a:off x="460018" y="2715766"/>
            <a:ext cx="569615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  <p:pic>
        <p:nvPicPr>
          <p:cNvPr id="27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429138"/>
            <a:ext cx="2071702" cy="443538"/>
          </a:xfrm>
          <a:prstGeom prst="rect">
            <a:avLst/>
          </a:prstGeom>
          <a:noFill/>
        </p:spPr>
      </p:pic>
      <p:sp>
        <p:nvSpPr>
          <p:cNvPr id="28" name="Google Shape;29;p34"/>
          <p:cNvSpPr txBox="1">
            <a:spLocks noGrp="1"/>
          </p:cNvSpPr>
          <p:nvPr>
            <p:ph type="ctrTitle"/>
          </p:nvPr>
        </p:nvSpPr>
        <p:spPr>
          <a:xfrm>
            <a:off x="457200" y="985350"/>
            <a:ext cx="5698976" cy="15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9" name="Google Shape;28;p34"/>
          <p:cNvSpPr/>
          <p:nvPr userDrawn="1"/>
        </p:nvSpPr>
        <p:spPr>
          <a:xfrm>
            <a:off x="5776574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141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e Seçã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450"/>
            <a:ext cx="9144000" cy="5143050"/>
          </a:xfrm>
          <a:prstGeom prst="rect">
            <a:avLst/>
          </a:prstGeom>
        </p:spPr>
      </p:pic>
      <p:sp>
        <p:nvSpPr>
          <p:cNvPr id="10" name="Fluxograma: Entrada Manual 9"/>
          <p:cNvSpPr/>
          <p:nvPr userDrawn="1"/>
        </p:nvSpPr>
        <p:spPr>
          <a:xfrm rot="16200000" flipV="1">
            <a:off x="1530726" y="-1530276"/>
            <a:ext cx="5142599" cy="8204051"/>
          </a:xfrm>
          <a:prstGeom prst="flowChartManualInput">
            <a:avLst/>
          </a:prstGeom>
          <a:solidFill>
            <a:srgbClr val="00A657">
              <a:alpha val="85098"/>
            </a:srgbClr>
          </a:solidFill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4000" b="0" i="0" u="none" strike="noStrike" cap="none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65819" y="843558"/>
            <a:ext cx="5490357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6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4163" y="4783734"/>
            <a:ext cx="1440000" cy="30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6453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Descrição de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A657"/>
          </a:solidFill>
          <a:ln>
            <a:noFill/>
          </a:ln>
        </p:spPr>
        <p:txBody>
          <a:bodyPr spcFirstLastPara="1" wrap="square" lIns="91425" tIns="45700" rIns="91425" bIns="45700" rtlCol="0" anchor="ctr" anchorCtr="0">
            <a:noAutofit/>
          </a:bodyPr>
          <a:lstStyle/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60;p39"/>
          <p:cNvSpPr txBox="1">
            <a:spLocks noGrp="1"/>
          </p:cNvSpPr>
          <p:nvPr>
            <p:ph type="body" idx="1"/>
          </p:nvPr>
        </p:nvSpPr>
        <p:spPr>
          <a:xfrm>
            <a:off x="665819" y="2499742"/>
            <a:ext cx="3240362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114300" lv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59;p39"/>
          <p:cNvSpPr txBox="1">
            <a:spLocks noGrp="1"/>
          </p:cNvSpPr>
          <p:nvPr>
            <p:ph type="title"/>
          </p:nvPr>
        </p:nvSpPr>
        <p:spPr>
          <a:xfrm>
            <a:off x="665819" y="843558"/>
            <a:ext cx="3240361" cy="151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6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6" y="4783735"/>
            <a:ext cx="1440000" cy="308295"/>
          </a:xfrm>
          <a:prstGeom prst="rect">
            <a:avLst/>
          </a:prstGeom>
          <a:noFill/>
        </p:spPr>
      </p:pic>
      <p:sp>
        <p:nvSpPr>
          <p:cNvPr id="9" name="Google Shape;60;p39"/>
          <p:cNvSpPr txBox="1">
            <a:spLocks noGrp="1"/>
          </p:cNvSpPr>
          <p:nvPr>
            <p:ph type="body" idx="11" hasCustomPrompt="1"/>
          </p:nvPr>
        </p:nvSpPr>
        <p:spPr>
          <a:xfrm>
            <a:off x="5076056" y="591750"/>
            <a:ext cx="3528392" cy="39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148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38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iselle\Downloads\20160126e_FundoVerdeUFRJ_fotoStefanoAguiar_06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5137575"/>
          </a:xfrm>
          <a:prstGeom prst="rect">
            <a:avLst/>
          </a:prstGeom>
          <a:noFill/>
        </p:spPr>
      </p:pic>
      <p:sp>
        <p:nvSpPr>
          <p:cNvPr id="9" name="Google Shape;27;p34"/>
          <p:cNvSpPr/>
          <p:nvPr userDrawn="1"/>
        </p:nvSpPr>
        <p:spPr>
          <a:xfrm>
            <a:off x="-6377" y="-1518"/>
            <a:ext cx="7681866" cy="5146505"/>
          </a:xfrm>
          <a:custGeom>
            <a:avLst/>
            <a:gdLst>
              <a:gd name="connsiteX0" fmla="*/ 0 w 5703047"/>
              <a:gd name="connsiteY0" fmla="*/ 0 h 5157676"/>
              <a:gd name="connsiteX1" fmla="*/ 5703047 w 5703047"/>
              <a:gd name="connsiteY1" fmla="*/ 21378 h 5157676"/>
              <a:gd name="connsiteX2" fmla="*/ 3463122 w 5703047"/>
              <a:gd name="connsiteY2" fmla="*/ 5157676 h 5157676"/>
              <a:gd name="connsiteX3" fmla="*/ 0 w 5703047"/>
              <a:gd name="connsiteY3" fmla="*/ 5143500 h 5157676"/>
              <a:gd name="connsiteX4" fmla="*/ 0 w 5703047"/>
              <a:gd name="connsiteY4" fmla="*/ 0 h 5157676"/>
              <a:gd name="connsiteX0" fmla="*/ 0 w 5703047"/>
              <a:gd name="connsiteY0" fmla="*/ 0 h 5157676"/>
              <a:gd name="connsiteX1" fmla="*/ 5703047 w 5703047"/>
              <a:gd name="connsiteY1" fmla="*/ 14261 h 5157676"/>
              <a:gd name="connsiteX2" fmla="*/ 3463122 w 5703047"/>
              <a:gd name="connsiteY2" fmla="*/ 5157676 h 5157676"/>
              <a:gd name="connsiteX3" fmla="*/ 0 w 5703047"/>
              <a:gd name="connsiteY3" fmla="*/ 5143500 h 5157676"/>
              <a:gd name="connsiteX4" fmla="*/ 0 w 5703047"/>
              <a:gd name="connsiteY4" fmla="*/ 0 h 5157676"/>
              <a:gd name="connsiteX0" fmla="*/ 0 w 7679485"/>
              <a:gd name="connsiteY0" fmla="*/ 0 h 5145815"/>
              <a:gd name="connsiteX1" fmla="*/ 7679485 w 7679485"/>
              <a:gd name="connsiteY1" fmla="*/ 2400 h 5145815"/>
              <a:gd name="connsiteX2" fmla="*/ 5439560 w 7679485"/>
              <a:gd name="connsiteY2" fmla="*/ 5145815 h 5145815"/>
              <a:gd name="connsiteX3" fmla="*/ 1976438 w 7679485"/>
              <a:gd name="connsiteY3" fmla="*/ 5131639 h 5145815"/>
              <a:gd name="connsiteX4" fmla="*/ 0 w 7679485"/>
              <a:gd name="connsiteY4" fmla="*/ 0 h 5145815"/>
              <a:gd name="connsiteX0" fmla="*/ 0 w 7677104"/>
              <a:gd name="connsiteY0" fmla="*/ 0 h 5143442"/>
              <a:gd name="connsiteX1" fmla="*/ 7677104 w 7677104"/>
              <a:gd name="connsiteY1" fmla="*/ 27 h 5143442"/>
              <a:gd name="connsiteX2" fmla="*/ 5437179 w 7677104"/>
              <a:gd name="connsiteY2" fmla="*/ 5143442 h 5143442"/>
              <a:gd name="connsiteX3" fmla="*/ 1974057 w 7677104"/>
              <a:gd name="connsiteY3" fmla="*/ 5129266 h 5143442"/>
              <a:gd name="connsiteX4" fmla="*/ 0 w 7677104"/>
              <a:gd name="connsiteY4" fmla="*/ 0 h 5143442"/>
              <a:gd name="connsiteX0" fmla="*/ 0 w 7624716"/>
              <a:gd name="connsiteY0" fmla="*/ 11834 h 5143415"/>
              <a:gd name="connsiteX1" fmla="*/ 7624716 w 7624716"/>
              <a:gd name="connsiteY1" fmla="*/ 0 h 5143415"/>
              <a:gd name="connsiteX2" fmla="*/ 5384791 w 7624716"/>
              <a:gd name="connsiteY2" fmla="*/ 5143415 h 5143415"/>
              <a:gd name="connsiteX3" fmla="*/ 1921669 w 7624716"/>
              <a:gd name="connsiteY3" fmla="*/ 5129239 h 5143415"/>
              <a:gd name="connsiteX4" fmla="*/ 0 w 7624716"/>
              <a:gd name="connsiteY4" fmla="*/ 11834 h 51434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1971675 w 7674722"/>
              <a:gd name="connsiteY3" fmla="*/ 5131639 h 5145815"/>
              <a:gd name="connsiteX4" fmla="*/ 0 w 7674722"/>
              <a:gd name="connsiteY4" fmla="*/ 0 h 51458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7144 w 7674722"/>
              <a:gd name="connsiteY3" fmla="*/ 5122151 h 5145815"/>
              <a:gd name="connsiteX4" fmla="*/ 0 w 7674722"/>
              <a:gd name="connsiteY4" fmla="*/ 0 h 51458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7144 w 7674722"/>
              <a:gd name="connsiteY3" fmla="*/ 5124523 h 5145815"/>
              <a:gd name="connsiteX4" fmla="*/ 0 w 7674722"/>
              <a:gd name="connsiteY4" fmla="*/ 0 h 5145815"/>
              <a:gd name="connsiteX0" fmla="*/ 0 w 7674722"/>
              <a:gd name="connsiteY0" fmla="*/ 0 h 5129210"/>
              <a:gd name="connsiteX1" fmla="*/ 7674722 w 7674722"/>
              <a:gd name="connsiteY1" fmla="*/ 2400 h 5129210"/>
              <a:gd name="connsiteX2" fmla="*/ 5444322 w 7674722"/>
              <a:gd name="connsiteY2" fmla="*/ 5129210 h 5129210"/>
              <a:gd name="connsiteX3" fmla="*/ 7144 w 7674722"/>
              <a:gd name="connsiteY3" fmla="*/ 5124523 h 5129210"/>
              <a:gd name="connsiteX4" fmla="*/ 0 w 7674722"/>
              <a:gd name="connsiteY4" fmla="*/ 0 h 5129210"/>
              <a:gd name="connsiteX0" fmla="*/ 0 w 7674722"/>
              <a:gd name="connsiteY0" fmla="*/ 0 h 5126838"/>
              <a:gd name="connsiteX1" fmla="*/ 7674722 w 7674722"/>
              <a:gd name="connsiteY1" fmla="*/ 2400 h 5126838"/>
              <a:gd name="connsiteX2" fmla="*/ 5444322 w 7674722"/>
              <a:gd name="connsiteY2" fmla="*/ 5126838 h 5126838"/>
              <a:gd name="connsiteX3" fmla="*/ 7144 w 7674722"/>
              <a:gd name="connsiteY3" fmla="*/ 5124523 h 5126838"/>
              <a:gd name="connsiteX4" fmla="*/ 0 w 7674722"/>
              <a:gd name="connsiteY4" fmla="*/ 0 h 5126838"/>
              <a:gd name="connsiteX0" fmla="*/ 0 w 7672341"/>
              <a:gd name="connsiteY0" fmla="*/ 0 h 5126838"/>
              <a:gd name="connsiteX1" fmla="*/ 7672341 w 7672341"/>
              <a:gd name="connsiteY1" fmla="*/ 40354 h 5126838"/>
              <a:gd name="connsiteX2" fmla="*/ 5444322 w 7672341"/>
              <a:gd name="connsiteY2" fmla="*/ 5126838 h 5126838"/>
              <a:gd name="connsiteX3" fmla="*/ 7144 w 7672341"/>
              <a:gd name="connsiteY3" fmla="*/ 5124523 h 5126838"/>
              <a:gd name="connsiteX4" fmla="*/ 0 w 7672341"/>
              <a:gd name="connsiteY4" fmla="*/ 0 h 5126838"/>
              <a:gd name="connsiteX0" fmla="*/ 0 w 7681866"/>
              <a:gd name="connsiteY0" fmla="*/ 0 h 5126838"/>
              <a:gd name="connsiteX1" fmla="*/ 7681866 w 7681866"/>
              <a:gd name="connsiteY1" fmla="*/ 2400 h 5126838"/>
              <a:gd name="connsiteX2" fmla="*/ 5444322 w 7681866"/>
              <a:gd name="connsiteY2" fmla="*/ 5126838 h 5126838"/>
              <a:gd name="connsiteX3" fmla="*/ 7144 w 7681866"/>
              <a:gd name="connsiteY3" fmla="*/ 5124523 h 5126838"/>
              <a:gd name="connsiteX4" fmla="*/ 0 w 7681866"/>
              <a:gd name="connsiteY4" fmla="*/ 0 h 512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866" h="5126838" extrusionOk="0">
                <a:moveTo>
                  <a:pt x="0" y="0"/>
                </a:moveTo>
                <a:lnTo>
                  <a:pt x="7681866" y="2400"/>
                </a:lnTo>
                <a:lnTo>
                  <a:pt x="5444322" y="5126838"/>
                </a:lnTo>
                <a:lnTo>
                  <a:pt x="7144" y="5124523"/>
                </a:lnTo>
                <a:cubicBezTo>
                  <a:pt x="4763" y="3417139"/>
                  <a:pt x="2381" y="1707384"/>
                  <a:pt x="0" y="0"/>
                </a:cubicBezTo>
                <a:close/>
              </a:path>
            </a:pathLst>
          </a:custGeom>
          <a:solidFill>
            <a:srgbClr val="00A657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0;p34"/>
          <p:cNvSpPr txBox="1">
            <a:spLocks noGrp="1"/>
          </p:cNvSpPr>
          <p:nvPr>
            <p:ph type="subTitle" idx="1"/>
          </p:nvPr>
        </p:nvSpPr>
        <p:spPr>
          <a:xfrm>
            <a:off x="460018" y="2715766"/>
            <a:ext cx="569615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  <p:pic>
        <p:nvPicPr>
          <p:cNvPr id="8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429138"/>
            <a:ext cx="2071702" cy="443538"/>
          </a:xfrm>
          <a:prstGeom prst="rect">
            <a:avLst/>
          </a:prstGeom>
          <a:noFill/>
        </p:spPr>
      </p:pic>
      <p:sp>
        <p:nvSpPr>
          <p:cNvPr id="10" name="Google Shape;29;p34"/>
          <p:cNvSpPr txBox="1">
            <a:spLocks noGrp="1"/>
          </p:cNvSpPr>
          <p:nvPr>
            <p:ph type="ctrTitle"/>
          </p:nvPr>
        </p:nvSpPr>
        <p:spPr>
          <a:xfrm>
            <a:off x="457200" y="985350"/>
            <a:ext cx="5698976" cy="15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1" name="Google Shape;28;p34"/>
          <p:cNvSpPr/>
          <p:nvPr userDrawn="1"/>
        </p:nvSpPr>
        <p:spPr>
          <a:xfrm>
            <a:off x="5776574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30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" y="449"/>
            <a:ext cx="9139429" cy="5143051"/>
          </a:xfrm>
          <a:prstGeom prst="rect">
            <a:avLst/>
          </a:prstGeom>
        </p:spPr>
      </p:pic>
      <p:sp>
        <p:nvSpPr>
          <p:cNvPr id="9" name="Google Shape;27;p34"/>
          <p:cNvSpPr/>
          <p:nvPr userDrawn="1"/>
        </p:nvSpPr>
        <p:spPr>
          <a:xfrm>
            <a:off x="-6377" y="-1518"/>
            <a:ext cx="7681866" cy="5146505"/>
          </a:xfrm>
          <a:custGeom>
            <a:avLst/>
            <a:gdLst>
              <a:gd name="connsiteX0" fmla="*/ 0 w 5703047"/>
              <a:gd name="connsiteY0" fmla="*/ 0 h 5157676"/>
              <a:gd name="connsiteX1" fmla="*/ 5703047 w 5703047"/>
              <a:gd name="connsiteY1" fmla="*/ 21378 h 5157676"/>
              <a:gd name="connsiteX2" fmla="*/ 3463122 w 5703047"/>
              <a:gd name="connsiteY2" fmla="*/ 5157676 h 5157676"/>
              <a:gd name="connsiteX3" fmla="*/ 0 w 5703047"/>
              <a:gd name="connsiteY3" fmla="*/ 5143500 h 5157676"/>
              <a:gd name="connsiteX4" fmla="*/ 0 w 5703047"/>
              <a:gd name="connsiteY4" fmla="*/ 0 h 5157676"/>
              <a:gd name="connsiteX0" fmla="*/ 0 w 5703047"/>
              <a:gd name="connsiteY0" fmla="*/ 0 h 5157676"/>
              <a:gd name="connsiteX1" fmla="*/ 5703047 w 5703047"/>
              <a:gd name="connsiteY1" fmla="*/ 14261 h 5157676"/>
              <a:gd name="connsiteX2" fmla="*/ 3463122 w 5703047"/>
              <a:gd name="connsiteY2" fmla="*/ 5157676 h 5157676"/>
              <a:gd name="connsiteX3" fmla="*/ 0 w 5703047"/>
              <a:gd name="connsiteY3" fmla="*/ 5143500 h 5157676"/>
              <a:gd name="connsiteX4" fmla="*/ 0 w 5703047"/>
              <a:gd name="connsiteY4" fmla="*/ 0 h 5157676"/>
              <a:gd name="connsiteX0" fmla="*/ 0 w 7679485"/>
              <a:gd name="connsiteY0" fmla="*/ 0 h 5145815"/>
              <a:gd name="connsiteX1" fmla="*/ 7679485 w 7679485"/>
              <a:gd name="connsiteY1" fmla="*/ 2400 h 5145815"/>
              <a:gd name="connsiteX2" fmla="*/ 5439560 w 7679485"/>
              <a:gd name="connsiteY2" fmla="*/ 5145815 h 5145815"/>
              <a:gd name="connsiteX3" fmla="*/ 1976438 w 7679485"/>
              <a:gd name="connsiteY3" fmla="*/ 5131639 h 5145815"/>
              <a:gd name="connsiteX4" fmla="*/ 0 w 7679485"/>
              <a:gd name="connsiteY4" fmla="*/ 0 h 5145815"/>
              <a:gd name="connsiteX0" fmla="*/ 0 w 7677104"/>
              <a:gd name="connsiteY0" fmla="*/ 0 h 5143442"/>
              <a:gd name="connsiteX1" fmla="*/ 7677104 w 7677104"/>
              <a:gd name="connsiteY1" fmla="*/ 27 h 5143442"/>
              <a:gd name="connsiteX2" fmla="*/ 5437179 w 7677104"/>
              <a:gd name="connsiteY2" fmla="*/ 5143442 h 5143442"/>
              <a:gd name="connsiteX3" fmla="*/ 1974057 w 7677104"/>
              <a:gd name="connsiteY3" fmla="*/ 5129266 h 5143442"/>
              <a:gd name="connsiteX4" fmla="*/ 0 w 7677104"/>
              <a:gd name="connsiteY4" fmla="*/ 0 h 5143442"/>
              <a:gd name="connsiteX0" fmla="*/ 0 w 7624716"/>
              <a:gd name="connsiteY0" fmla="*/ 11834 h 5143415"/>
              <a:gd name="connsiteX1" fmla="*/ 7624716 w 7624716"/>
              <a:gd name="connsiteY1" fmla="*/ 0 h 5143415"/>
              <a:gd name="connsiteX2" fmla="*/ 5384791 w 7624716"/>
              <a:gd name="connsiteY2" fmla="*/ 5143415 h 5143415"/>
              <a:gd name="connsiteX3" fmla="*/ 1921669 w 7624716"/>
              <a:gd name="connsiteY3" fmla="*/ 5129239 h 5143415"/>
              <a:gd name="connsiteX4" fmla="*/ 0 w 7624716"/>
              <a:gd name="connsiteY4" fmla="*/ 11834 h 51434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1971675 w 7674722"/>
              <a:gd name="connsiteY3" fmla="*/ 5131639 h 5145815"/>
              <a:gd name="connsiteX4" fmla="*/ 0 w 7674722"/>
              <a:gd name="connsiteY4" fmla="*/ 0 h 51458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7144 w 7674722"/>
              <a:gd name="connsiteY3" fmla="*/ 5122151 h 5145815"/>
              <a:gd name="connsiteX4" fmla="*/ 0 w 7674722"/>
              <a:gd name="connsiteY4" fmla="*/ 0 h 51458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7144 w 7674722"/>
              <a:gd name="connsiteY3" fmla="*/ 5124523 h 5145815"/>
              <a:gd name="connsiteX4" fmla="*/ 0 w 7674722"/>
              <a:gd name="connsiteY4" fmla="*/ 0 h 5145815"/>
              <a:gd name="connsiteX0" fmla="*/ 0 w 7674722"/>
              <a:gd name="connsiteY0" fmla="*/ 0 h 5129210"/>
              <a:gd name="connsiteX1" fmla="*/ 7674722 w 7674722"/>
              <a:gd name="connsiteY1" fmla="*/ 2400 h 5129210"/>
              <a:gd name="connsiteX2" fmla="*/ 5444322 w 7674722"/>
              <a:gd name="connsiteY2" fmla="*/ 5129210 h 5129210"/>
              <a:gd name="connsiteX3" fmla="*/ 7144 w 7674722"/>
              <a:gd name="connsiteY3" fmla="*/ 5124523 h 5129210"/>
              <a:gd name="connsiteX4" fmla="*/ 0 w 7674722"/>
              <a:gd name="connsiteY4" fmla="*/ 0 h 5129210"/>
              <a:gd name="connsiteX0" fmla="*/ 0 w 7674722"/>
              <a:gd name="connsiteY0" fmla="*/ 0 h 5126838"/>
              <a:gd name="connsiteX1" fmla="*/ 7674722 w 7674722"/>
              <a:gd name="connsiteY1" fmla="*/ 2400 h 5126838"/>
              <a:gd name="connsiteX2" fmla="*/ 5444322 w 7674722"/>
              <a:gd name="connsiteY2" fmla="*/ 5126838 h 5126838"/>
              <a:gd name="connsiteX3" fmla="*/ 7144 w 7674722"/>
              <a:gd name="connsiteY3" fmla="*/ 5124523 h 5126838"/>
              <a:gd name="connsiteX4" fmla="*/ 0 w 7674722"/>
              <a:gd name="connsiteY4" fmla="*/ 0 h 5126838"/>
              <a:gd name="connsiteX0" fmla="*/ 0 w 7672341"/>
              <a:gd name="connsiteY0" fmla="*/ 0 h 5126838"/>
              <a:gd name="connsiteX1" fmla="*/ 7672341 w 7672341"/>
              <a:gd name="connsiteY1" fmla="*/ 40354 h 5126838"/>
              <a:gd name="connsiteX2" fmla="*/ 5444322 w 7672341"/>
              <a:gd name="connsiteY2" fmla="*/ 5126838 h 5126838"/>
              <a:gd name="connsiteX3" fmla="*/ 7144 w 7672341"/>
              <a:gd name="connsiteY3" fmla="*/ 5124523 h 5126838"/>
              <a:gd name="connsiteX4" fmla="*/ 0 w 7672341"/>
              <a:gd name="connsiteY4" fmla="*/ 0 h 5126838"/>
              <a:gd name="connsiteX0" fmla="*/ 0 w 7681866"/>
              <a:gd name="connsiteY0" fmla="*/ 0 h 5126838"/>
              <a:gd name="connsiteX1" fmla="*/ 7681866 w 7681866"/>
              <a:gd name="connsiteY1" fmla="*/ 2400 h 5126838"/>
              <a:gd name="connsiteX2" fmla="*/ 5444322 w 7681866"/>
              <a:gd name="connsiteY2" fmla="*/ 5126838 h 5126838"/>
              <a:gd name="connsiteX3" fmla="*/ 7144 w 7681866"/>
              <a:gd name="connsiteY3" fmla="*/ 5124523 h 5126838"/>
              <a:gd name="connsiteX4" fmla="*/ 0 w 7681866"/>
              <a:gd name="connsiteY4" fmla="*/ 0 h 512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866" h="5126838" extrusionOk="0">
                <a:moveTo>
                  <a:pt x="0" y="0"/>
                </a:moveTo>
                <a:lnTo>
                  <a:pt x="7681866" y="2400"/>
                </a:lnTo>
                <a:lnTo>
                  <a:pt x="5444322" y="5126838"/>
                </a:lnTo>
                <a:lnTo>
                  <a:pt x="7144" y="5124523"/>
                </a:lnTo>
                <a:cubicBezTo>
                  <a:pt x="4763" y="3417139"/>
                  <a:pt x="2381" y="1707384"/>
                  <a:pt x="0" y="0"/>
                </a:cubicBezTo>
                <a:close/>
              </a:path>
            </a:pathLst>
          </a:custGeom>
          <a:solidFill>
            <a:srgbClr val="00A657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0;p34"/>
          <p:cNvSpPr txBox="1">
            <a:spLocks noGrp="1"/>
          </p:cNvSpPr>
          <p:nvPr>
            <p:ph type="subTitle" idx="1"/>
          </p:nvPr>
        </p:nvSpPr>
        <p:spPr>
          <a:xfrm>
            <a:off x="460018" y="2715766"/>
            <a:ext cx="569615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  <p:pic>
        <p:nvPicPr>
          <p:cNvPr id="8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429138"/>
            <a:ext cx="2071702" cy="443538"/>
          </a:xfrm>
          <a:prstGeom prst="rect">
            <a:avLst/>
          </a:prstGeom>
          <a:noFill/>
        </p:spPr>
      </p:pic>
      <p:sp>
        <p:nvSpPr>
          <p:cNvPr id="10" name="Google Shape;29;p34"/>
          <p:cNvSpPr txBox="1">
            <a:spLocks noGrp="1"/>
          </p:cNvSpPr>
          <p:nvPr>
            <p:ph type="ctrTitle"/>
          </p:nvPr>
        </p:nvSpPr>
        <p:spPr>
          <a:xfrm>
            <a:off x="457200" y="985350"/>
            <a:ext cx="5698976" cy="15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1" name="Google Shape;28;p34"/>
          <p:cNvSpPr/>
          <p:nvPr userDrawn="1"/>
        </p:nvSpPr>
        <p:spPr>
          <a:xfrm>
            <a:off x="5776574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156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1"/>
            <a:ext cx="9144002" cy="5143499"/>
          </a:xfrm>
          <a:prstGeom prst="rect">
            <a:avLst/>
          </a:prstGeom>
        </p:spPr>
      </p:pic>
      <p:sp>
        <p:nvSpPr>
          <p:cNvPr id="9" name="Google Shape;27;p34"/>
          <p:cNvSpPr/>
          <p:nvPr userDrawn="1"/>
        </p:nvSpPr>
        <p:spPr>
          <a:xfrm>
            <a:off x="-6377" y="-1518"/>
            <a:ext cx="7681866" cy="5146505"/>
          </a:xfrm>
          <a:custGeom>
            <a:avLst/>
            <a:gdLst>
              <a:gd name="connsiteX0" fmla="*/ 0 w 5703047"/>
              <a:gd name="connsiteY0" fmla="*/ 0 h 5157676"/>
              <a:gd name="connsiteX1" fmla="*/ 5703047 w 5703047"/>
              <a:gd name="connsiteY1" fmla="*/ 21378 h 5157676"/>
              <a:gd name="connsiteX2" fmla="*/ 3463122 w 5703047"/>
              <a:gd name="connsiteY2" fmla="*/ 5157676 h 5157676"/>
              <a:gd name="connsiteX3" fmla="*/ 0 w 5703047"/>
              <a:gd name="connsiteY3" fmla="*/ 5143500 h 5157676"/>
              <a:gd name="connsiteX4" fmla="*/ 0 w 5703047"/>
              <a:gd name="connsiteY4" fmla="*/ 0 h 5157676"/>
              <a:gd name="connsiteX0" fmla="*/ 0 w 5703047"/>
              <a:gd name="connsiteY0" fmla="*/ 0 h 5157676"/>
              <a:gd name="connsiteX1" fmla="*/ 5703047 w 5703047"/>
              <a:gd name="connsiteY1" fmla="*/ 14261 h 5157676"/>
              <a:gd name="connsiteX2" fmla="*/ 3463122 w 5703047"/>
              <a:gd name="connsiteY2" fmla="*/ 5157676 h 5157676"/>
              <a:gd name="connsiteX3" fmla="*/ 0 w 5703047"/>
              <a:gd name="connsiteY3" fmla="*/ 5143500 h 5157676"/>
              <a:gd name="connsiteX4" fmla="*/ 0 w 5703047"/>
              <a:gd name="connsiteY4" fmla="*/ 0 h 5157676"/>
              <a:gd name="connsiteX0" fmla="*/ 0 w 7679485"/>
              <a:gd name="connsiteY0" fmla="*/ 0 h 5145815"/>
              <a:gd name="connsiteX1" fmla="*/ 7679485 w 7679485"/>
              <a:gd name="connsiteY1" fmla="*/ 2400 h 5145815"/>
              <a:gd name="connsiteX2" fmla="*/ 5439560 w 7679485"/>
              <a:gd name="connsiteY2" fmla="*/ 5145815 h 5145815"/>
              <a:gd name="connsiteX3" fmla="*/ 1976438 w 7679485"/>
              <a:gd name="connsiteY3" fmla="*/ 5131639 h 5145815"/>
              <a:gd name="connsiteX4" fmla="*/ 0 w 7679485"/>
              <a:gd name="connsiteY4" fmla="*/ 0 h 5145815"/>
              <a:gd name="connsiteX0" fmla="*/ 0 w 7677104"/>
              <a:gd name="connsiteY0" fmla="*/ 0 h 5143442"/>
              <a:gd name="connsiteX1" fmla="*/ 7677104 w 7677104"/>
              <a:gd name="connsiteY1" fmla="*/ 27 h 5143442"/>
              <a:gd name="connsiteX2" fmla="*/ 5437179 w 7677104"/>
              <a:gd name="connsiteY2" fmla="*/ 5143442 h 5143442"/>
              <a:gd name="connsiteX3" fmla="*/ 1974057 w 7677104"/>
              <a:gd name="connsiteY3" fmla="*/ 5129266 h 5143442"/>
              <a:gd name="connsiteX4" fmla="*/ 0 w 7677104"/>
              <a:gd name="connsiteY4" fmla="*/ 0 h 5143442"/>
              <a:gd name="connsiteX0" fmla="*/ 0 w 7624716"/>
              <a:gd name="connsiteY0" fmla="*/ 11834 h 5143415"/>
              <a:gd name="connsiteX1" fmla="*/ 7624716 w 7624716"/>
              <a:gd name="connsiteY1" fmla="*/ 0 h 5143415"/>
              <a:gd name="connsiteX2" fmla="*/ 5384791 w 7624716"/>
              <a:gd name="connsiteY2" fmla="*/ 5143415 h 5143415"/>
              <a:gd name="connsiteX3" fmla="*/ 1921669 w 7624716"/>
              <a:gd name="connsiteY3" fmla="*/ 5129239 h 5143415"/>
              <a:gd name="connsiteX4" fmla="*/ 0 w 7624716"/>
              <a:gd name="connsiteY4" fmla="*/ 11834 h 51434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1971675 w 7674722"/>
              <a:gd name="connsiteY3" fmla="*/ 5131639 h 5145815"/>
              <a:gd name="connsiteX4" fmla="*/ 0 w 7674722"/>
              <a:gd name="connsiteY4" fmla="*/ 0 h 51458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7144 w 7674722"/>
              <a:gd name="connsiteY3" fmla="*/ 5122151 h 5145815"/>
              <a:gd name="connsiteX4" fmla="*/ 0 w 7674722"/>
              <a:gd name="connsiteY4" fmla="*/ 0 h 5145815"/>
              <a:gd name="connsiteX0" fmla="*/ 0 w 7674722"/>
              <a:gd name="connsiteY0" fmla="*/ 0 h 5145815"/>
              <a:gd name="connsiteX1" fmla="*/ 7674722 w 7674722"/>
              <a:gd name="connsiteY1" fmla="*/ 2400 h 5145815"/>
              <a:gd name="connsiteX2" fmla="*/ 5434797 w 7674722"/>
              <a:gd name="connsiteY2" fmla="*/ 5145815 h 5145815"/>
              <a:gd name="connsiteX3" fmla="*/ 7144 w 7674722"/>
              <a:gd name="connsiteY3" fmla="*/ 5124523 h 5145815"/>
              <a:gd name="connsiteX4" fmla="*/ 0 w 7674722"/>
              <a:gd name="connsiteY4" fmla="*/ 0 h 5145815"/>
              <a:gd name="connsiteX0" fmla="*/ 0 w 7674722"/>
              <a:gd name="connsiteY0" fmla="*/ 0 h 5129210"/>
              <a:gd name="connsiteX1" fmla="*/ 7674722 w 7674722"/>
              <a:gd name="connsiteY1" fmla="*/ 2400 h 5129210"/>
              <a:gd name="connsiteX2" fmla="*/ 5444322 w 7674722"/>
              <a:gd name="connsiteY2" fmla="*/ 5129210 h 5129210"/>
              <a:gd name="connsiteX3" fmla="*/ 7144 w 7674722"/>
              <a:gd name="connsiteY3" fmla="*/ 5124523 h 5129210"/>
              <a:gd name="connsiteX4" fmla="*/ 0 w 7674722"/>
              <a:gd name="connsiteY4" fmla="*/ 0 h 5129210"/>
              <a:gd name="connsiteX0" fmla="*/ 0 w 7674722"/>
              <a:gd name="connsiteY0" fmla="*/ 0 h 5126838"/>
              <a:gd name="connsiteX1" fmla="*/ 7674722 w 7674722"/>
              <a:gd name="connsiteY1" fmla="*/ 2400 h 5126838"/>
              <a:gd name="connsiteX2" fmla="*/ 5444322 w 7674722"/>
              <a:gd name="connsiteY2" fmla="*/ 5126838 h 5126838"/>
              <a:gd name="connsiteX3" fmla="*/ 7144 w 7674722"/>
              <a:gd name="connsiteY3" fmla="*/ 5124523 h 5126838"/>
              <a:gd name="connsiteX4" fmla="*/ 0 w 7674722"/>
              <a:gd name="connsiteY4" fmla="*/ 0 h 5126838"/>
              <a:gd name="connsiteX0" fmla="*/ 0 w 7672341"/>
              <a:gd name="connsiteY0" fmla="*/ 0 h 5126838"/>
              <a:gd name="connsiteX1" fmla="*/ 7672341 w 7672341"/>
              <a:gd name="connsiteY1" fmla="*/ 40354 h 5126838"/>
              <a:gd name="connsiteX2" fmla="*/ 5444322 w 7672341"/>
              <a:gd name="connsiteY2" fmla="*/ 5126838 h 5126838"/>
              <a:gd name="connsiteX3" fmla="*/ 7144 w 7672341"/>
              <a:gd name="connsiteY3" fmla="*/ 5124523 h 5126838"/>
              <a:gd name="connsiteX4" fmla="*/ 0 w 7672341"/>
              <a:gd name="connsiteY4" fmla="*/ 0 h 5126838"/>
              <a:gd name="connsiteX0" fmla="*/ 0 w 7681866"/>
              <a:gd name="connsiteY0" fmla="*/ 0 h 5126838"/>
              <a:gd name="connsiteX1" fmla="*/ 7681866 w 7681866"/>
              <a:gd name="connsiteY1" fmla="*/ 2400 h 5126838"/>
              <a:gd name="connsiteX2" fmla="*/ 5444322 w 7681866"/>
              <a:gd name="connsiteY2" fmla="*/ 5126838 h 5126838"/>
              <a:gd name="connsiteX3" fmla="*/ 7144 w 7681866"/>
              <a:gd name="connsiteY3" fmla="*/ 5124523 h 5126838"/>
              <a:gd name="connsiteX4" fmla="*/ 0 w 7681866"/>
              <a:gd name="connsiteY4" fmla="*/ 0 h 512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1866" h="5126838" extrusionOk="0">
                <a:moveTo>
                  <a:pt x="0" y="0"/>
                </a:moveTo>
                <a:lnTo>
                  <a:pt x="7681866" y="2400"/>
                </a:lnTo>
                <a:lnTo>
                  <a:pt x="5444322" y="5126838"/>
                </a:lnTo>
                <a:lnTo>
                  <a:pt x="7144" y="5124523"/>
                </a:lnTo>
                <a:cubicBezTo>
                  <a:pt x="4763" y="3417139"/>
                  <a:pt x="2381" y="1707384"/>
                  <a:pt x="0" y="0"/>
                </a:cubicBezTo>
                <a:close/>
              </a:path>
            </a:pathLst>
          </a:custGeom>
          <a:solidFill>
            <a:srgbClr val="00A657">
              <a:alpha val="8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0;p34"/>
          <p:cNvSpPr txBox="1">
            <a:spLocks noGrp="1"/>
          </p:cNvSpPr>
          <p:nvPr>
            <p:ph type="subTitle" idx="1"/>
          </p:nvPr>
        </p:nvSpPr>
        <p:spPr>
          <a:xfrm>
            <a:off x="460018" y="2715766"/>
            <a:ext cx="5696158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 dirty="0"/>
          </a:p>
        </p:txBody>
      </p:sp>
      <p:pic>
        <p:nvPicPr>
          <p:cNvPr id="8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4429138"/>
            <a:ext cx="2071702" cy="443538"/>
          </a:xfrm>
          <a:prstGeom prst="rect">
            <a:avLst/>
          </a:prstGeom>
          <a:noFill/>
        </p:spPr>
      </p:pic>
      <p:sp>
        <p:nvSpPr>
          <p:cNvPr id="10" name="Google Shape;29;p34"/>
          <p:cNvSpPr txBox="1">
            <a:spLocks noGrp="1"/>
          </p:cNvSpPr>
          <p:nvPr>
            <p:ph type="ctrTitle"/>
          </p:nvPr>
        </p:nvSpPr>
        <p:spPr>
          <a:xfrm>
            <a:off x="457200" y="985350"/>
            <a:ext cx="5698976" cy="15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1" name="Google Shape;28;p34"/>
          <p:cNvSpPr/>
          <p:nvPr userDrawn="1"/>
        </p:nvSpPr>
        <p:spPr>
          <a:xfrm>
            <a:off x="5776574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r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Giselle\Downloads\20160126e_FundoVerdeUFRJ_fotoStefanoAguiar_062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619674" cy="5143500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2" name="Google Shape;59;p39"/>
          <p:cNvSpPr txBox="1">
            <a:spLocks noGrp="1"/>
          </p:cNvSpPr>
          <p:nvPr>
            <p:ph type="title"/>
          </p:nvPr>
        </p:nvSpPr>
        <p:spPr>
          <a:xfrm>
            <a:off x="2052000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sp>
        <p:nvSpPr>
          <p:cNvPr id="7" name="Google Shape;60;p39"/>
          <p:cNvSpPr txBox="1">
            <a:spLocks noGrp="1"/>
          </p:cNvSpPr>
          <p:nvPr>
            <p:ph type="body" idx="1" hasCustomPrompt="1"/>
          </p:nvPr>
        </p:nvSpPr>
        <p:spPr>
          <a:xfrm>
            <a:off x="2052000" y="1694892"/>
            <a:ext cx="6271863" cy="29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  <p:pic>
        <p:nvPicPr>
          <p:cNvPr id="10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6" y="4783735"/>
            <a:ext cx="1440000" cy="30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45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r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736" r="8214"/>
          <a:stretch/>
        </p:blipFill>
        <p:spPr>
          <a:xfrm>
            <a:off x="0" y="0"/>
            <a:ext cx="1620000" cy="51435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2" name="Google Shape;59;p39"/>
          <p:cNvSpPr txBox="1">
            <a:spLocks noGrp="1"/>
          </p:cNvSpPr>
          <p:nvPr>
            <p:ph type="title"/>
          </p:nvPr>
        </p:nvSpPr>
        <p:spPr>
          <a:xfrm>
            <a:off x="2052000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pic>
        <p:nvPicPr>
          <p:cNvPr id="6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6" y="4783735"/>
            <a:ext cx="1440000" cy="308295"/>
          </a:xfrm>
          <a:prstGeom prst="rect">
            <a:avLst/>
          </a:prstGeom>
          <a:noFill/>
        </p:spPr>
      </p:pic>
      <p:sp>
        <p:nvSpPr>
          <p:cNvPr id="7" name="Google Shape;60;p39"/>
          <p:cNvSpPr txBox="1">
            <a:spLocks noGrp="1"/>
          </p:cNvSpPr>
          <p:nvPr>
            <p:ph type="body" idx="1" hasCustomPrompt="1"/>
          </p:nvPr>
        </p:nvSpPr>
        <p:spPr>
          <a:xfrm>
            <a:off x="2052000" y="1694892"/>
            <a:ext cx="6271863" cy="29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234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rp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620000" cy="514349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6" y="4783735"/>
            <a:ext cx="1440000" cy="308295"/>
          </a:xfrm>
          <a:prstGeom prst="rect">
            <a:avLst/>
          </a:prstGeom>
          <a:noFill/>
        </p:spPr>
      </p:pic>
      <p:sp>
        <p:nvSpPr>
          <p:cNvPr id="9" name="Google Shape;59;p39"/>
          <p:cNvSpPr txBox="1">
            <a:spLocks noGrp="1"/>
          </p:cNvSpPr>
          <p:nvPr>
            <p:ph type="title"/>
          </p:nvPr>
        </p:nvSpPr>
        <p:spPr>
          <a:xfrm>
            <a:off x="2052000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sp>
        <p:nvSpPr>
          <p:cNvPr id="10" name="Google Shape;60;p39"/>
          <p:cNvSpPr txBox="1">
            <a:spLocks noGrp="1"/>
          </p:cNvSpPr>
          <p:nvPr>
            <p:ph type="body" idx="1" hasCustomPrompt="1"/>
          </p:nvPr>
        </p:nvSpPr>
        <p:spPr>
          <a:xfrm>
            <a:off x="2052000" y="1694892"/>
            <a:ext cx="6271863" cy="29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641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e Corpo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620000" cy="5144578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7" name="Picture 2" descr="G:\Meu Drive\Arte e Mídias 2020\PET\Logo_PET_atual.png"/>
          <p:cNvPicPr>
            <a:picLocks noChangeAspect="1" noChangeArrowheads="1"/>
          </p:cNvPicPr>
          <p:nvPr userDrawn="1"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6" y="4783735"/>
            <a:ext cx="1440000" cy="308295"/>
          </a:xfrm>
          <a:prstGeom prst="rect">
            <a:avLst/>
          </a:prstGeom>
          <a:noFill/>
        </p:spPr>
      </p:pic>
      <p:sp>
        <p:nvSpPr>
          <p:cNvPr id="9" name="Google Shape;59;p39"/>
          <p:cNvSpPr txBox="1">
            <a:spLocks noGrp="1"/>
          </p:cNvSpPr>
          <p:nvPr>
            <p:ph type="title"/>
          </p:nvPr>
        </p:nvSpPr>
        <p:spPr>
          <a:xfrm>
            <a:off x="2052000" y="612000"/>
            <a:ext cx="627186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 lang="pt-BR" dirty="0"/>
          </a:p>
        </p:txBody>
      </p:sp>
      <p:sp>
        <p:nvSpPr>
          <p:cNvPr id="10" name="Google Shape;60;p39"/>
          <p:cNvSpPr txBox="1">
            <a:spLocks noGrp="1"/>
          </p:cNvSpPr>
          <p:nvPr>
            <p:ph type="body" idx="1" hasCustomPrompt="1"/>
          </p:nvPr>
        </p:nvSpPr>
        <p:spPr>
          <a:xfrm>
            <a:off x="2052000" y="1694892"/>
            <a:ext cx="6271863" cy="296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96000" lvl="0" indent="-2880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Char char="╸"/>
              <a:defRPr sz="1600">
                <a:solidFill>
                  <a:schemeClr val="tx2"/>
                </a:solidFill>
                <a:latin typeface="+mn-lt"/>
              </a:defRPr>
            </a:lvl1pPr>
            <a:lvl2pPr marL="900000" lvl="1" indent="-28800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lvl="2" indent="-288000" algn="just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Char char="-"/>
              <a:defRPr sz="1200"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r>
              <a:rPr lang="pt-BR" dirty="0"/>
              <a:t>Clique para adicionar texto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541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30"/>
          <p:cNvCxnSpPr/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4" r:id="rId2"/>
    <p:sldLayoutId id="2147483685" r:id="rId3"/>
    <p:sldLayoutId id="2147483686" r:id="rId4"/>
    <p:sldLayoutId id="2147483701" r:id="rId5"/>
    <p:sldLayoutId id="2147483687" r:id="rId6"/>
    <p:sldLayoutId id="2147483688" r:id="rId7"/>
    <p:sldLayoutId id="2147483689" r:id="rId8"/>
    <p:sldLayoutId id="2147483700" r:id="rId9"/>
    <p:sldLayoutId id="2147483703" r:id="rId10"/>
    <p:sldLayoutId id="2147483691" r:id="rId11"/>
    <p:sldLayoutId id="2147483690" r:id="rId12"/>
    <p:sldLayoutId id="2147483702" r:id="rId13"/>
    <p:sldLayoutId id="2147483692" r:id="rId14"/>
    <p:sldLayoutId id="2147483699" r:id="rId15"/>
    <p:sldLayoutId id="2147483693" r:id="rId16"/>
    <p:sldLayoutId id="2147483695" r:id="rId17"/>
    <p:sldLayoutId id="2147483696" r:id="rId18"/>
    <p:sldLayoutId id="2147483697" r:id="rId19"/>
    <p:sldLayoutId id="2147483704" r:id="rId20"/>
    <p:sldLayoutId id="2147483694" r:id="rId21"/>
    <p:sldLayoutId id="2147483698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+mj-lt"/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Autor(a)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trabalho</a:t>
            </a:r>
            <a:br>
              <a:rPr lang="pt-BR" dirty="0"/>
            </a:br>
            <a:r>
              <a:rPr lang="pt-BR" dirty="0"/>
              <a:t>Opção 1</a:t>
            </a:r>
          </a:p>
        </p:txBody>
      </p:sp>
    </p:spTree>
    <p:extLst>
      <p:ext uri="{BB962C8B-B14F-4D97-AF65-F5344CB8AC3E}">
        <p14:creationId xmlns:p14="http://schemas.microsoft.com/office/powerpoint/2010/main" val="125803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Alguns elementos são essenciais para boa condução do estudo, tais como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elementos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1"/>
          </p:nvPr>
        </p:nvSpPr>
        <p:spPr/>
        <p:txBody>
          <a:bodyPr anchor="ctr"/>
          <a:lstStyle/>
          <a:p>
            <a:r>
              <a:rPr lang="pt-BR" dirty="0"/>
              <a:t>Contextualização;</a:t>
            </a:r>
          </a:p>
          <a:p>
            <a:r>
              <a:rPr lang="pt-BR" dirty="0"/>
              <a:t>Problemática;</a:t>
            </a:r>
          </a:p>
          <a:p>
            <a:r>
              <a:rPr lang="pt-BR" dirty="0"/>
              <a:t>Hipóteses (quando houver);</a:t>
            </a:r>
          </a:p>
          <a:p>
            <a:r>
              <a:rPr lang="pt-BR" dirty="0"/>
              <a:t>Objetivos;</a:t>
            </a:r>
          </a:p>
          <a:p>
            <a:r>
              <a:rPr lang="pt-BR" dirty="0"/>
              <a:t>Delimitação, </a:t>
            </a:r>
          </a:p>
          <a:p>
            <a:r>
              <a:rPr lang="pt-BR" dirty="0"/>
              <a:t>Justificativa.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09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96000" lvl="1">
              <a:spcBef>
                <a:spcPts val="600"/>
              </a:spcBef>
              <a:buClr>
                <a:schemeClr val="dk2"/>
              </a:buClr>
              <a:buFont typeface="+mj-lt"/>
              <a:buChar char="╸"/>
            </a:pPr>
            <a:r>
              <a:rPr lang="pt-BR" sz="1600" dirty="0"/>
              <a:t>Procure destacar os objetivos da pesquisa, de preferência em um slide único. </a:t>
            </a:r>
          </a:p>
        </p:txBody>
      </p:sp>
    </p:spTree>
    <p:extLst>
      <p:ext uri="{BB962C8B-B14F-4D97-AF65-F5344CB8AC3E}">
        <p14:creationId xmlns:p14="http://schemas.microsoft.com/office/powerpoint/2010/main" val="4120099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18292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/>
              <a:t>Também pode ser denominada como materiais e métodos ou procedimento metodológico.</a:t>
            </a:r>
          </a:p>
          <a:p>
            <a:r>
              <a:rPr lang="pt-BR" dirty="0"/>
              <a:t>Deve-se declarar o tipo de metodologia adotada, seu delineamento, abrangência e limites da pesquisa, além de esclarecer como os dados são coletados e analisados.</a:t>
            </a:r>
          </a:p>
        </p:txBody>
      </p:sp>
    </p:spTree>
    <p:extLst>
      <p:ext uri="{BB962C8B-B14F-4D97-AF65-F5344CB8AC3E}">
        <p14:creationId xmlns:p14="http://schemas.microsoft.com/office/powerpoint/2010/main" val="833178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Fluxograma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/>
              <a:t>Para facilitar a visualização dos ouvintes, você pode desenvolver uma figura com os passos (estágios) de elaboração da pesquisa.</a:t>
            </a:r>
          </a:p>
          <a:p>
            <a:r>
              <a:rPr lang="pt-BR" dirty="0"/>
              <a:t>Se preferir, utilize um slide em branco para obter mais espaço para o seu fluxograma, além de evitar excesso de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1380349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bibliográfica</a:t>
            </a:r>
          </a:p>
        </p:txBody>
      </p:sp>
    </p:spTree>
    <p:extLst>
      <p:ext uri="{BB962C8B-B14F-4D97-AF65-F5344CB8AC3E}">
        <p14:creationId xmlns:p14="http://schemas.microsoft.com/office/powerpoint/2010/main" val="739364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Revisão bibliográfica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Apresentação da reunião de todo embasamento bibliográfico, obtido por meio da leitura de fontes primárias e secundárias.</a:t>
            </a:r>
          </a:p>
          <a:p>
            <a:r>
              <a:rPr lang="pt-BR" dirty="0"/>
              <a:t>As citações são obrigatórias para boa condução da pesquisa.</a:t>
            </a:r>
          </a:p>
        </p:txBody>
      </p:sp>
    </p:spTree>
    <p:extLst>
      <p:ext uri="{BB962C8B-B14F-4D97-AF65-F5344CB8AC3E}">
        <p14:creationId xmlns:p14="http://schemas.microsoft.com/office/powerpoint/2010/main" val="15499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</a:p>
        </p:txBody>
      </p:sp>
    </p:spTree>
    <p:extLst>
      <p:ext uri="{BB962C8B-B14F-4D97-AF65-F5344CB8AC3E}">
        <p14:creationId xmlns:p14="http://schemas.microsoft.com/office/powerpoint/2010/main" val="248019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683568" y="1694891"/>
            <a:ext cx="3024336" cy="296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96000" marR="0" lvl="0" indent="-28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+mj-lt"/>
              <a:buChar char="╸"/>
              <a:defRPr sz="1600" b="0" i="0" u="none" strike="noStrike" cap="none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00000" marR="0" lvl="1" indent="-288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Font typeface="Arial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marR="0" lvl="2" indent="-288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Font typeface="Arial"/>
              <a:buChar char="-"/>
              <a:defRPr sz="12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/>
              <a:t>Os dados de sua pesquisa devem ser expostos de maneira clara e objetiva.</a:t>
            </a:r>
          </a:p>
          <a:p>
            <a:r>
              <a:rPr lang="pt-BR" dirty="0"/>
              <a:t>Os slides também podem ter seus textos divididos em colunas.</a:t>
            </a: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3923928" y="1694890"/>
            <a:ext cx="3031502" cy="296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96000" marR="0" lvl="0" indent="-28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+mj-lt"/>
              <a:buChar char="╸"/>
              <a:defRPr sz="1600" b="0" i="0" u="none" strike="noStrike" cap="none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00000" marR="0" lvl="1" indent="-288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ts val="1800"/>
              <a:buFont typeface="Arial"/>
              <a:buChar char="-"/>
              <a:defRPr sz="1400" b="0" i="0" u="none" strike="noStrike" cap="none" dirty="0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1332000" marR="0" lvl="2" indent="-288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ts val="1800"/>
              <a:buFont typeface="Arial"/>
              <a:buChar char="-"/>
              <a:defRPr sz="12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18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/>
              <a:t>Recomenda-se que você faça uso de equações, figuras e tabelas. </a:t>
            </a:r>
          </a:p>
          <a:p>
            <a:r>
              <a:rPr lang="pt-BR" dirty="0"/>
              <a:t>Isso pode tornar sua apresentação mais dinâmica e evitar com que os ouvintes desviem a atenção para a leitura de textos.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424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/>
              <a:t>Além da exposição dos resultados, sua discussão adquire cada vez mais importância no meio técnico.</a:t>
            </a:r>
          </a:p>
          <a:p>
            <a:r>
              <a:rPr lang="pt-BR" dirty="0"/>
              <a:t>Isso indica que o texto não deve simplesmente pontificar, mas trazer os resultados de forma crítica para serem analisados pela comunidade.</a:t>
            </a:r>
          </a:p>
        </p:txBody>
      </p:sp>
    </p:spTree>
    <p:extLst>
      <p:ext uri="{BB962C8B-B14F-4D97-AF65-F5344CB8AC3E}">
        <p14:creationId xmlns:p14="http://schemas.microsoft.com/office/powerpoint/2010/main" val="225192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Autor(a)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trabalho</a:t>
            </a:r>
            <a:br>
              <a:rPr lang="pt-BR" dirty="0"/>
            </a:br>
            <a:r>
              <a:rPr lang="pt-BR" dirty="0"/>
              <a:t>Opção 2</a:t>
            </a:r>
          </a:p>
        </p:txBody>
      </p:sp>
    </p:spTree>
    <p:extLst>
      <p:ext uri="{BB962C8B-B14F-4D97-AF65-F5344CB8AC3E}">
        <p14:creationId xmlns:p14="http://schemas.microsoft.com/office/powerpoint/2010/main" val="570130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991826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conclusões consistem em afirmações concisas que respondem às proposições apresentadas no início do trabalho, com base na análise e interpretação dos resultados alcançados.</a:t>
            </a:r>
          </a:p>
          <a:p>
            <a:r>
              <a:rPr lang="pt-BR" dirty="0"/>
              <a:t>Esta seção precisa conter respostas definitivas às questões levantadas com a síntese de suas próprias ideias.</a:t>
            </a:r>
          </a:p>
        </p:txBody>
      </p:sp>
    </p:spTree>
    <p:extLst>
      <p:ext uri="{BB962C8B-B14F-4D97-AF65-F5344CB8AC3E}">
        <p14:creationId xmlns:p14="http://schemas.microsoft.com/office/powerpoint/2010/main" val="83927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Trabalhos futuros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Limitações observadas no seu trabalho podem servir de motivação para o avanço no estado-da-arte.</a:t>
            </a:r>
          </a:p>
          <a:p>
            <a:r>
              <a:rPr lang="pt-BR" dirty="0"/>
              <a:t>Recomenda-se a indicação de possíveis desdobramentos de sua pesquisa para trabalhos futuros.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909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2"/>
          <p:cNvSpPr txBox="1">
            <a:spLocks/>
          </p:cNvSpPr>
          <p:nvPr/>
        </p:nvSpPr>
        <p:spPr>
          <a:xfrm>
            <a:off x="539552" y="915566"/>
            <a:ext cx="8064896" cy="37444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050" dirty="0">
                <a:solidFill>
                  <a:schemeClr val="tx2"/>
                </a:solidFill>
              </a:rPr>
              <a:t>Aqui você pode inserir todas as referências bibliográficas utilizadas para a elaboração do seu artigo.</a:t>
            </a:r>
          </a:p>
          <a:p>
            <a:endParaRPr lang="pt-BR" sz="1050" dirty="0">
              <a:solidFill>
                <a:schemeClr val="tx2"/>
              </a:solidFill>
            </a:endParaRPr>
          </a:p>
          <a:p>
            <a:r>
              <a:rPr lang="pt-BR" sz="1050" dirty="0">
                <a:solidFill>
                  <a:schemeClr val="tx2"/>
                </a:solidFill>
              </a:rPr>
              <a:t>Não esqueça de mantê-las no formato recomendado pelo congresso ou conforme alguma normativa recomendada.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552" y="411510"/>
            <a:ext cx="6271863" cy="3600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rgbClr val="00A657"/>
                </a:solidFill>
                <a:latin typeface="+mj-lt"/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83495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Agradecimento</a:t>
            </a:r>
          </a:p>
        </p:txBody>
      </p:sp>
      <p:sp>
        <p:nvSpPr>
          <p:cNvPr id="3" name="Espaço Reservado para Texto 2"/>
          <p:cNvSpPr txBox="1">
            <a:spLocks/>
          </p:cNvSpPr>
          <p:nvPr/>
        </p:nvSpPr>
        <p:spPr>
          <a:xfrm>
            <a:off x="539552" y="3939902"/>
            <a:ext cx="5760640" cy="72007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+mj-lt"/>
              <a:buNone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200" dirty="0">
                <a:solidFill>
                  <a:schemeClr val="bg1"/>
                </a:solidFill>
              </a:rPr>
              <a:t>Aqui você pode também acrescentar o seu contato</a:t>
            </a:r>
          </a:p>
        </p:txBody>
      </p:sp>
    </p:spTree>
    <p:extLst>
      <p:ext uri="{BB962C8B-B14F-4D97-AF65-F5344CB8AC3E}">
        <p14:creationId xmlns:p14="http://schemas.microsoft.com/office/powerpoint/2010/main" val="149303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Autor(a)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trabalho</a:t>
            </a:r>
            <a:br>
              <a:rPr lang="pt-BR" dirty="0"/>
            </a:br>
            <a:r>
              <a:rPr lang="pt-BR" dirty="0"/>
              <a:t>Opção 3</a:t>
            </a:r>
          </a:p>
        </p:txBody>
      </p:sp>
    </p:spTree>
    <p:extLst>
      <p:ext uri="{BB962C8B-B14F-4D97-AF65-F5344CB8AC3E}">
        <p14:creationId xmlns:p14="http://schemas.microsoft.com/office/powerpoint/2010/main" val="512603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Autor(a)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trabalho</a:t>
            </a:r>
            <a:br>
              <a:rPr lang="pt-BR" dirty="0"/>
            </a:br>
            <a:r>
              <a:rPr lang="pt-BR" dirty="0"/>
              <a:t>Opção 4</a:t>
            </a:r>
          </a:p>
        </p:txBody>
      </p:sp>
    </p:spTree>
    <p:extLst>
      <p:ext uri="{BB962C8B-B14F-4D97-AF65-F5344CB8AC3E}">
        <p14:creationId xmlns:p14="http://schemas.microsoft.com/office/powerpoint/2010/main" val="395210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Autor(a)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trabalho</a:t>
            </a:r>
            <a:br>
              <a:rPr lang="pt-BR" dirty="0"/>
            </a:br>
            <a:r>
              <a:rPr lang="pt-BR" dirty="0"/>
              <a:t>Opção 5</a:t>
            </a:r>
          </a:p>
        </p:txBody>
      </p:sp>
    </p:spTree>
    <p:extLst>
      <p:ext uri="{BB962C8B-B14F-4D97-AF65-F5344CB8AC3E}">
        <p14:creationId xmlns:p14="http://schemas.microsoft.com/office/powerpoint/2010/main" val="262856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Sumário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4294967295"/>
          </p:nvPr>
        </p:nvSpPr>
        <p:spPr>
          <a:xfrm>
            <a:off x="5004048" y="591750"/>
            <a:ext cx="3600400" cy="3960000"/>
          </a:xfrm>
        </p:spPr>
        <p:txBody>
          <a:bodyPr anchor="ctr"/>
          <a:lstStyle/>
          <a:p>
            <a:pPr indent="-3600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pt-BR" sz="2000" dirty="0">
                <a:solidFill>
                  <a:schemeClr val="tx2"/>
                </a:solidFill>
              </a:rPr>
              <a:t>Introdução</a:t>
            </a:r>
          </a:p>
          <a:p>
            <a:pPr indent="-3600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pt-BR" sz="2000" dirty="0">
                <a:solidFill>
                  <a:schemeClr val="tx2"/>
                </a:solidFill>
              </a:rPr>
              <a:t>Metodologia</a:t>
            </a:r>
          </a:p>
          <a:p>
            <a:pPr indent="-3600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pt-BR" sz="2000" dirty="0">
                <a:solidFill>
                  <a:schemeClr val="tx2"/>
                </a:solidFill>
              </a:rPr>
              <a:t>Revisão bibliográfica</a:t>
            </a:r>
          </a:p>
          <a:p>
            <a:pPr indent="-3600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pt-BR" sz="2000" dirty="0">
                <a:solidFill>
                  <a:schemeClr val="tx2"/>
                </a:solidFill>
              </a:rPr>
              <a:t>Resultados e discussão</a:t>
            </a:r>
          </a:p>
          <a:p>
            <a:pPr indent="-360000">
              <a:lnSpc>
                <a:spcPct val="200000"/>
              </a:lnSpc>
              <a:buClrTx/>
              <a:buFont typeface="+mj-lt"/>
              <a:buAutoNum type="arabicPeriod"/>
            </a:pPr>
            <a:r>
              <a:rPr lang="pt-BR" sz="2000" dirty="0">
                <a:solidFill>
                  <a:schemeClr val="tx2"/>
                </a:solidFill>
              </a:rPr>
              <a:t>Considerações finais</a:t>
            </a:r>
          </a:p>
        </p:txBody>
      </p:sp>
      <p:sp>
        <p:nvSpPr>
          <p:cNvPr id="6" name="Espaço Reservado para Texto 1"/>
          <p:cNvSpPr>
            <a:spLocks noGrp="1"/>
          </p:cNvSpPr>
          <p:nvPr>
            <p:ph type="body" idx="1"/>
          </p:nvPr>
        </p:nvSpPr>
        <p:spPr>
          <a:xfrm>
            <a:off x="665819" y="2499742"/>
            <a:ext cx="3240362" cy="2052008"/>
          </a:xfrm>
        </p:spPr>
        <p:txBody>
          <a:bodyPr/>
          <a:lstStyle/>
          <a:p>
            <a:r>
              <a:rPr lang="pt-BR" dirty="0"/>
              <a:t>Um sumário não é obrigatório, mas é um recurso interessante para tornar sua apresentação mais organizada.</a:t>
            </a:r>
          </a:p>
          <a:p>
            <a:r>
              <a:rPr lang="pt-BR" dirty="0"/>
              <a:t>Uma alternativa ao sumário é inserir slides de cabeçalho das seções, como demonstrado na sequência.</a:t>
            </a:r>
          </a:p>
          <a:p>
            <a:r>
              <a:rPr lang="pt-BR" dirty="0"/>
              <a:t>A estrutura das seções apresentadas aqui é uma </a:t>
            </a:r>
            <a:r>
              <a:rPr lang="pt-BR" b="1" dirty="0"/>
              <a:t>recomendação</a:t>
            </a:r>
            <a:r>
              <a:rPr lang="pt-BR" dirty="0"/>
              <a:t>, podendo variar conforme o formato da pesquisa.</a:t>
            </a:r>
          </a:p>
        </p:txBody>
      </p:sp>
    </p:spTree>
    <p:extLst>
      <p:ext uri="{BB962C8B-B14F-4D97-AF65-F5344CB8AC3E}">
        <p14:creationId xmlns:p14="http://schemas.microsoft.com/office/powerpoint/2010/main" val="318202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Preparando a sua apresentação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pt-BR" dirty="0"/>
              <a:t>Busque não copiar e colar parágrafos inteiros do seu artigo direto na apresentação. </a:t>
            </a:r>
          </a:p>
          <a:p>
            <a:r>
              <a:rPr lang="pt-BR" dirty="0"/>
              <a:t>Por isso, tente trabalhar com palavras-chave ou pequenas frases.</a:t>
            </a:r>
          </a:p>
          <a:p>
            <a:r>
              <a:rPr lang="pt-BR" dirty="0"/>
              <a:t>Quanto mais texto no slide, menos atenção os ouvintes darão para o que você está falando.</a:t>
            </a:r>
          </a:p>
          <a:p>
            <a:r>
              <a:rPr lang="pt-BR" dirty="0"/>
              <a:t>Isso vale para a construção de toda a apresentação.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004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50574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Deve-se apresentar um apanhado geral dos principais elementos norteadores da pesquisa. </a:t>
            </a:r>
          </a:p>
          <a:p>
            <a:r>
              <a:rPr lang="pt-BR" dirty="0"/>
              <a:t>A introdução serve para motivar o ouvinte, fazendo-o se interessar pelo assunto tratado. </a:t>
            </a:r>
          </a:p>
        </p:txBody>
      </p:sp>
    </p:spTree>
    <p:extLst>
      <p:ext uri="{BB962C8B-B14F-4D97-AF65-F5344CB8AC3E}">
        <p14:creationId xmlns:p14="http://schemas.microsoft.com/office/powerpoint/2010/main" val="2567366708"/>
      </p:ext>
    </p:extLst>
  </p:cSld>
  <p:clrMapOvr>
    <a:masterClrMapping/>
  </p:clrMapOvr>
</p:sld>
</file>

<file path=ppt/theme/theme1.xml><?xml version="1.0" encoding="utf-8"?>
<a:theme xmlns:a="http://schemas.openxmlformats.org/drawingml/2006/main" name="Westmoreland template">
  <a:themeElements>
    <a:clrScheme name="Personalizada 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FFFFFF"/>
      </a:accent1>
      <a:accent2>
        <a:srgbClr val="00A65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02060"/>
      </a:folHlink>
    </a:clrScheme>
    <a:fontScheme name="PET Montserra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657">
            <a:alpha val="85882"/>
          </a:srgbClr>
        </a:solidFill>
        <a:ln>
          <a:noFill/>
        </a:ln>
      </a:spPr>
      <a:bodyPr spcFirstLastPara="1" wrap="square" lIns="91425" tIns="45700" rIns="91425" bIns="45700" anchor="ctr" anchorCtr="0">
        <a:noAutofit/>
      </a:bodyPr>
      <a:lstStyle>
        <a:defPPr marL="0" marR="0" indent="0" algn="ctr" rtl="0">
          <a:lnSpc>
            <a:spcPct val="100000"/>
          </a:lnSpc>
          <a:spcBef>
            <a:spcPts val="0"/>
          </a:spcBef>
          <a:spcAft>
            <a:spcPts val="0"/>
          </a:spcAft>
          <a:buNone/>
          <a:defRPr sz="1400" b="0" i="0" u="none" strike="noStrike" cap="none">
            <a:latin typeface="Arial"/>
            <a:ea typeface="Arial"/>
            <a:cs typeface="Arial"/>
            <a:sym typeface="Arial"/>
          </a:defRPr>
        </a:defPPr>
      </a:lstStyle>
    </a:spDef>
    <a:txDef>
      <a:spPr>
        <a:noFill/>
        <a:ln>
          <a:noFill/>
        </a:ln>
      </a:spPr>
      <a:bodyPr spcFirstLastPara="1" wrap="square" lIns="0" tIns="0" rIns="0" bIns="0" anchor="b" anchorCtr="0">
        <a:noAutofit/>
      </a:bodyPr>
      <a:lstStyle>
        <a:defPPr algn="l">
          <a:lnSpc>
            <a:spcPct val="90000"/>
          </a:lnSpc>
          <a:buClr>
            <a:schemeClr val="accent1"/>
          </a:buClr>
          <a:buSzPts val="3000"/>
          <a:defRPr sz="3200" dirty="0">
            <a:solidFill>
              <a:schemeClr val="accent1"/>
            </a:solidFill>
            <a:latin typeface="+mj-lt"/>
            <a:ea typeface="News Cycle"/>
            <a:cs typeface="News Cycle"/>
            <a:sym typeface="News Cycl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2510</TotalTime>
  <Words>589</Words>
  <Application>Microsoft Office PowerPoint</Application>
  <PresentationFormat>Apresentação na tela (16:9)</PresentationFormat>
  <Paragraphs>71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Montserrat</vt:lpstr>
      <vt:lpstr>Montserrat SemiBold</vt:lpstr>
      <vt:lpstr>Arial</vt:lpstr>
      <vt:lpstr>Calibri</vt:lpstr>
      <vt:lpstr>Westmoreland template</vt:lpstr>
      <vt:lpstr>Título do trabalho Opção 1</vt:lpstr>
      <vt:lpstr>Título do trabalho Opção 2</vt:lpstr>
      <vt:lpstr>Título do trabalho Opção 3</vt:lpstr>
      <vt:lpstr>Título do trabalho Opção 4</vt:lpstr>
      <vt:lpstr>Título do trabalho Opção 5</vt:lpstr>
      <vt:lpstr>Sumário</vt:lpstr>
      <vt:lpstr>Preparando a sua apresentação</vt:lpstr>
      <vt:lpstr>Introdução</vt:lpstr>
      <vt:lpstr>Introdução</vt:lpstr>
      <vt:lpstr>Outros elementos</vt:lpstr>
      <vt:lpstr>Objetivos</vt:lpstr>
      <vt:lpstr>Metodologia</vt:lpstr>
      <vt:lpstr>Metodologia</vt:lpstr>
      <vt:lpstr>Fluxograma</vt:lpstr>
      <vt:lpstr>Revisão bibliográfica</vt:lpstr>
      <vt:lpstr>Revisão bibliográfica</vt:lpstr>
      <vt:lpstr>Resultados e discussão</vt:lpstr>
      <vt:lpstr>Resultados</vt:lpstr>
      <vt:lpstr>Discussão</vt:lpstr>
      <vt:lpstr>Considerações finais</vt:lpstr>
      <vt:lpstr>Considerações finais</vt:lpstr>
      <vt:lpstr>Trabalhos futuros</vt:lpstr>
      <vt:lpstr>Apresentação do PowerPoint</vt:lpstr>
      <vt:lpstr>Agradecimento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ENGENHARIA DE TRANSPORTES COPPE/UFRJ Processo Seletivo | Turma 2021  Edital UFRJ/COPPE/PET nº 301/2020</dc:title>
  <dc:creator>Nixhogg Lima</dc:creator>
  <cp:lastModifiedBy>Glaydston</cp:lastModifiedBy>
  <cp:revision>108</cp:revision>
  <dcterms:modified xsi:type="dcterms:W3CDTF">2021-11-04T19:43:46Z</dcterms:modified>
</cp:coreProperties>
</file>